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23" r:id="rId2"/>
    <p:sldId id="408" r:id="rId3"/>
    <p:sldId id="409" r:id="rId4"/>
    <p:sldId id="411" r:id="rId5"/>
    <p:sldId id="401" r:id="rId6"/>
    <p:sldId id="442" r:id="rId7"/>
    <p:sldId id="402" r:id="rId8"/>
    <p:sldId id="341" r:id="rId9"/>
    <p:sldId id="400" r:id="rId10"/>
    <p:sldId id="398" r:id="rId11"/>
    <p:sldId id="377" r:id="rId12"/>
    <p:sldId id="378" r:id="rId13"/>
    <p:sldId id="379" r:id="rId14"/>
    <p:sldId id="380" r:id="rId15"/>
    <p:sldId id="405" r:id="rId16"/>
    <p:sldId id="406" r:id="rId17"/>
    <p:sldId id="392" r:id="rId18"/>
    <p:sldId id="381" r:id="rId19"/>
    <p:sldId id="404" r:id="rId20"/>
    <p:sldId id="393" r:id="rId21"/>
    <p:sldId id="382" r:id="rId22"/>
    <p:sldId id="412" r:id="rId23"/>
    <p:sldId id="383" r:id="rId24"/>
    <p:sldId id="413" r:id="rId25"/>
    <p:sldId id="384" r:id="rId26"/>
    <p:sldId id="414" r:id="rId27"/>
    <p:sldId id="385" r:id="rId28"/>
    <p:sldId id="386" r:id="rId29"/>
    <p:sldId id="394" r:id="rId30"/>
    <p:sldId id="395" r:id="rId31"/>
    <p:sldId id="396" r:id="rId32"/>
    <p:sldId id="387" r:id="rId33"/>
    <p:sldId id="388" r:id="rId34"/>
    <p:sldId id="389" r:id="rId35"/>
    <p:sldId id="407" r:id="rId36"/>
  </p:sldIdLst>
  <p:sldSz cx="22860000" cy="13716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1044575" lvl="1" indent="-58737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2089150" lvl="2" indent="-117475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3133725" lvl="3" indent="-176212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4180205" lvl="4" indent="-235140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235140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235140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235140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235140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00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2"/>
    <p:restoredTop sz="94682"/>
  </p:normalViewPr>
  <p:slideViewPr>
    <p:cSldViewPr showGuides="1">
      <p:cViewPr>
        <p:scale>
          <a:sx n="38" d="100"/>
          <a:sy n="38" d="100"/>
        </p:scale>
        <p:origin x="-498" y="144"/>
      </p:cViewPr>
      <p:guideLst>
        <p:guide orient="horz" pos="4320"/>
        <p:guide pos="720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8916" name="Rectangle 4"/>
          <p:cNvSpPr>
            <a:spLocks noGrp="1" noRot="1" noChangeAspect="1" noTextEdit="1"/>
          </p:cNvSpPr>
          <p:nvPr>
            <p:ph type="sldImg" idx="2"/>
          </p:nvPr>
        </p:nvSpPr>
        <p:spPr>
          <a:xfrm>
            <a:off x="571500" y="685800"/>
            <a:ext cx="5715000" cy="3429000"/>
          </a:xfrm>
          <a:prstGeom prst="rect">
            <a:avLst/>
          </a:prstGeom>
          <a:noFill/>
          <a:ln w="9525" cap="flat" cmpd="sng">
            <a:solidFill>
              <a:srgbClr val="000000"/>
            </a:solidFill>
            <a:prstDash val="solid"/>
            <a:miter/>
            <a:headEnd type="none" w="med" len="med"/>
            <a:tailEnd type="none" w="med" len="me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27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p>
          <a:p>
            <a:pPr marL="1044575" marR="0" lvl="1" indent="0" algn="l" defTabSz="914400" rtl="0" eaLnBrk="0" fontAlgn="base" latinLnBrk="0" hangingPunct="0">
              <a:lnSpc>
                <a:spcPct val="100000"/>
              </a:lnSpc>
              <a:spcBef>
                <a:spcPct val="30000"/>
              </a:spcBef>
              <a:spcAft>
                <a:spcPct val="0"/>
              </a:spcAft>
              <a:buClrTx/>
              <a:buSzTx/>
              <a:buFontTx/>
              <a:buNone/>
              <a:defRPr/>
            </a:pPr>
            <a:r>
              <a:rPr kumimoji="0" lang="en-US" sz="27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Second level</a:t>
            </a:r>
          </a:p>
          <a:p>
            <a:pPr marL="2089150" marR="0" lvl="2" indent="0" algn="l" defTabSz="914400" rtl="0" eaLnBrk="0" fontAlgn="base" latinLnBrk="0" hangingPunct="0">
              <a:lnSpc>
                <a:spcPct val="100000"/>
              </a:lnSpc>
              <a:spcBef>
                <a:spcPct val="30000"/>
              </a:spcBef>
              <a:spcAft>
                <a:spcPct val="0"/>
              </a:spcAft>
              <a:buClrTx/>
              <a:buSzTx/>
              <a:buFontTx/>
              <a:buNone/>
              <a:defRPr/>
            </a:pPr>
            <a:r>
              <a:rPr kumimoji="0" lang="en-US" sz="27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Third level</a:t>
            </a:r>
          </a:p>
          <a:p>
            <a:pPr marL="3133725" marR="0" lvl="3" indent="0" algn="l" defTabSz="914400" rtl="0" eaLnBrk="0" fontAlgn="base" latinLnBrk="0" hangingPunct="0">
              <a:lnSpc>
                <a:spcPct val="100000"/>
              </a:lnSpc>
              <a:spcBef>
                <a:spcPct val="30000"/>
              </a:spcBef>
              <a:spcAft>
                <a:spcPct val="0"/>
              </a:spcAft>
              <a:buClrTx/>
              <a:buSzTx/>
              <a:buFontTx/>
              <a:buNone/>
              <a:defRPr/>
            </a:pPr>
            <a:r>
              <a:rPr kumimoji="0" lang="en-US" sz="27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Fourth level</a:t>
            </a:r>
          </a:p>
          <a:p>
            <a:pPr marL="4180205" marR="0" lvl="4" indent="0" algn="l" defTabSz="914400" rtl="0" eaLnBrk="0" fontAlgn="base" latinLnBrk="0" hangingPunct="0">
              <a:lnSpc>
                <a:spcPct val="100000"/>
              </a:lnSpc>
              <a:spcBef>
                <a:spcPct val="30000"/>
              </a:spcBef>
              <a:spcAft>
                <a:spcPct val="0"/>
              </a:spcAft>
              <a:buClrTx/>
              <a:buSzTx/>
              <a:buFontTx/>
              <a:buNone/>
              <a:defRPr/>
            </a:pPr>
            <a:r>
              <a:rPr kumimoji="0" lang="en-US" sz="27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en-US" sz="1200" dirty="0"/>
              <a:t>‹#›</a:t>
            </a:fld>
            <a:endParaRPr lang="en-US" sz="1200" dirty="0"/>
          </a:p>
        </p:txBody>
      </p:sp>
    </p:spTree>
    <p:extLst>
      <p:ext uri="{BB962C8B-B14F-4D97-AF65-F5344CB8AC3E}">
        <p14:creationId xmlns:p14="http://schemas.microsoft.com/office/powerpoint/2010/main" val="99512441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2700" kern="1200">
        <a:solidFill>
          <a:schemeClr val="tx1"/>
        </a:solidFill>
        <a:latin typeface="Arial" panose="020B0604020202020204" pitchFamily="34" charset="0"/>
        <a:ea typeface="+mn-ea"/>
        <a:cs typeface="Arial" panose="020B0604020202020204" pitchFamily="34" charset="0"/>
      </a:defRPr>
    </a:lvl1pPr>
    <a:lvl2pPr marL="1044575" algn="l" rtl="0" eaLnBrk="0" fontAlgn="base" hangingPunct="0">
      <a:spcBef>
        <a:spcPct val="30000"/>
      </a:spcBef>
      <a:spcAft>
        <a:spcPct val="0"/>
      </a:spcAft>
      <a:defRPr sz="2700" kern="1200">
        <a:solidFill>
          <a:schemeClr val="tx1"/>
        </a:solidFill>
        <a:latin typeface="Arial" panose="020B0604020202020204" pitchFamily="34" charset="0"/>
        <a:ea typeface="+mn-ea"/>
        <a:cs typeface="Arial" panose="020B0604020202020204" pitchFamily="34" charset="0"/>
      </a:defRPr>
    </a:lvl2pPr>
    <a:lvl3pPr marL="2089150" algn="l" rtl="0" eaLnBrk="0" fontAlgn="base" hangingPunct="0">
      <a:spcBef>
        <a:spcPct val="30000"/>
      </a:spcBef>
      <a:spcAft>
        <a:spcPct val="0"/>
      </a:spcAft>
      <a:defRPr sz="2700" kern="1200">
        <a:solidFill>
          <a:schemeClr val="tx1"/>
        </a:solidFill>
        <a:latin typeface="Arial" panose="020B0604020202020204" pitchFamily="34" charset="0"/>
        <a:ea typeface="+mn-ea"/>
        <a:cs typeface="Arial" panose="020B0604020202020204" pitchFamily="34" charset="0"/>
      </a:defRPr>
    </a:lvl3pPr>
    <a:lvl4pPr marL="3133725" algn="l" rtl="0" eaLnBrk="0" fontAlgn="base" hangingPunct="0">
      <a:spcBef>
        <a:spcPct val="30000"/>
      </a:spcBef>
      <a:spcAft>
        <a:spcPct val="0"/>
      </a:spcAft>
      <a:defRPr sz="2700" kern="1200">
        <a:solidFill>
          <a:schemeClr val="tx1"/>
        </a:solidFill>
        <a:latin typeface="Arial" panose="020B0604020202020204" pitchFamily="34" charset="0"/>
        <a:ea typeface="+mn-ea"/>
        <a:cs typeface="Arial" panose="020B0604020202020204" pitchFamily="34" charset="0"/>
      </a:defRPr>
    </a:lvl4pPr>
    <a:lvl5pPr marL="4180205" algn="l" rtl="0" eaLnBrk="0" fontAlgn="base" hangingPunct="0">
      <a:spcBef>
        <a:spcPct val="30000"/>
      </a:spcBef>
      <a:spcAft>
        <a:spcPct val="0"/>
      </a:spcAft>
      <a:defRPr sz="2700" kern="1200">
        <a:solidFill>
          <a:schemeClr val="tx1"/>
        </a:solidFill>
        <a:latin typeface="Arial" panose="020B0604020202020204" pitchFamily="34" charset="0"/>
        <a:ea typeface="+mn-ea"/>
        <a:cs typeface="Arial" panose="020B0604020202020204" pitchFamily="34" charset="0"/>
      </a:defRPr>
    </a:lvl5pPr>
    <a:lvl6pPr marL="5225415" algn="l" defTabSz="2089785" rtl="0" eaLnBrk="1" latinLnBrk="0" hangingPunct="1">
      <a:defRPr sz="2700" kern="1200">
        <a:solidFill>
          <a:schemeClr val="tx1"/>
        </a:solidFill>
        <a:latin typeface="+mn-lt"/>
        <a:ea typeface="+mn-ea"/>
        <a:cs typeface="+mn-cs"/>
      </a:defRPr>
    </a:lvl6pPr>
    <a:lvl7pPr marL="6269990" algn="l" defTabSz="2089785" rtl="0" eaLnBrk="1" latinLnBrk="0" hangingPunct="1">
      <a:defRPr sz="2700" kern="1200">
        <a:solidFill>
          <a:schemeClr val="tx1"/>
        </a:solidFill>
        <a:latin typeface="+mn-lt"/>
        <a:ea typeface="+mn-ea"/>
        <a:cs typeface="+mn-cs"/>
      </a:defRPr>
    </a:lvl7pPr>
    <a:lvl8pPr marL="7315200" algn="l" defTabSz="2089785" rtl="0" eaLnBrk="1" latinLnBrk="0" hangingPunct="1">
      <a:defRPr sz="2700" kern="1200">
        <a:solidFill>
          <a:schemeClr val="tx1"/>
        </a:solidFill>
        <a:latin typeface="+mn-lt"/>
        <a:ea typeface="+mn-ea"/>
        <a:cs typeface="+mn-cs"/>
      </a:defRPr>
    </a:lvl8pPr>
    <a:lvl9pPr marL="8360410" algn="l" defTabSz="2089785" rtl="0" eaLnBrk="1" latinLnBrk="0" hangingPunct="1">
      <a:defRPr sz="2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1</a:t>
            </a:fld>
            <a:endParaRPr lang="en-US" sz="1200" dirty="0"/>
          </a:p>
        </p:txBody>
      </p:sp>
      <p:sp>
        <p:nvSpPr>
          <p:cNvPr id="39939" name="Rectangle 2"/>
          <p:cNvSpPr>
            <a:spLocks noGrp="1" noRot="1" noChangeAspect="1" noTextEdit="1"/>
          </p:cNvSpPr>
          <p:nvPr>
            <p:ph type="sldImg"/>
          </p:nvPr>
        </p:nvSpPr>
        <p:spPr/>
      </p:sp>
      <p:sp>
        <p:nvSpPr>
          <p:cNvPr id="39940" name="Rectangle 3"/>
          <p:cNvSpPr>
            <a:spLocks noGrp="1"/>
          </p:cNvSpPr>
          <p:nvPr>
            <p:ph type="body" idx="1"/>
          </p:nvPr>
        </p:nvSpPr>
        <p:spPr/>
        <p:txBody>
          <a:bodyPr wrap="square" lIns="91440" tIns="45720" rIns="91440" bIns="45720" anchor="t" anchorCtr="0"/>
          <a:lstStyle/>
          <a:p>
            <a:pPr lvl="0"/>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p:txBody>
          <a:bodyPr wrap="square" lIns="91440" tIns="45720" rIns="91440" bIns="45720" anchor="t" anchorCtr="0"/>
          <a:lstStyle/>
          <a:p>
            <a:pPr lvl="0"/>
            <a:r>
              <a:rPr dirty="0"/>
              <a:t>Thân Thị Diệp Nga- Bình Dương</a:t>
            </a:r>
            <a:endParaRPr lang="en-GB" altLang="x-none" dirty="0"/>
          </a:p>
        </p:txBody>
      </p:sp>
      <p:sp>
        <p:nvSpPr>
          <p:cNvPr id="409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8</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4260853"/>
            <a:ext cx="19431000" cy="2940050"/>
          </a:xfrm>
        </p:spPr>
        <p:txBody>
          <a:bodyPr/>
          <a:lstStyle/>
          <a:p>
            <a:r>
              <a:rPr lang="en-US" smtClean="0"/>
              <a:t>Click to edit Master title style</a:t>
            </a:r>
            <a:endParaRPr lang="en-GB"/>
          </a:p>
        </p:txBody>
      </p:sp>
      <p:sp>
        <p:nvSpPr>
          <p:cNvPr id="3" name="Subtitle 2"/>
          <p:cNvSpPr>
            <a:spLocks noGrp="1"/>
          </p:cNvSpPr>
          <p:nvPr>
            <p:ph type="subTitle" idx="1"/>
          </p:nvPr>
        </p:nvSpPr>
        <p:spPr>
          <a:xfrm>
            <a:off x="3429000" y="7772400"/>
            <a:ext cx="16002000" cy="3505200"/>
          </a:xfrm>
        </p:spPr>
        <p:txBody>
          <a:bodyPr/>
          <a:lstStyle>
            <a:lvl1pPr marL="0" indent="0" algn="ctr">
              <a:buNone/>
              <a:defRPr/>
            </a:lvl1pPr>
            <a:lvl2pPr marL="1045210" indent="0" algn="ctr">
              <a:buNone/>
              <a:defRPr/>
            </a:lvl2pPr>
            <a:lvl3pPr marL="2089785" indent="0" algn="ctr">
              <a:buNone/>
              <a:defRPr/>
            </a:lvl3pPr>
            <a:lvl4pPr marL="3134995" indent="0" algn="ctr">
              <a:buNone/>
              <a:defRPr/>
            </a:lvl4pPr>
            <a:lvl5pPr marL="4180205" indent="0" algn="ctr">
              <a:buNone/>
              <a:defRPr/>
            </a:lvl5pPr>
            <a:lvl6pPr marL="5225415" indent="0" algn="ctr">
              <a:buNone/>
              <a:defRPr/>
            </a:lvl6pPr>
            <a:lvl7pPr marL="6269990" indent="0" algn="ctr">
              <a:buNone/>
              <a:defRPr/>
            </a:lvl7pPr>
            <a:lvl8pPr marL="7315200" indent="0" algn="ctr">
              <a:buNone/>
              <a:defRPr/>
            </a:lvl8pPr>
            <a:lvl9pPr marL="836041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573500" y="549279"/>
            <a:ext cx="5143500" cy="11703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549279"/>
            <a:ext cx="15049500" cy="1170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549279"/>
            <a:ext cx="20574000" cy="117030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05783" y="8813801"/>
            <a:ext cx="19431000" cy="2724150"/>
          </a:xfrm>
        </p:spPr>
        <p:txBody>
          <a:bodyPr anchor="t"/>
          <a:lstStyle>
            <a:lvl1pPr algn="l">
              <a:defRPr sz="9100" b="1" cap="all"/>
            </a:lvl1pPr>
          </a:lstStyle>
          <a:p>
            <a:r>
              <a:rPr lang="en-US" smtClean="0"/>
              <a:t>Click to edit Master title style</a:t>
            </a:r>
            <a:endParaRPr lang="en-GB"/>
          </a:p>
        </p:txBody>
      </p:sp>
      <p:sp>
        <p:nvSpPr>
          <p:cNvPr id="3" name="Text Placeholder 2"/>
          <p:cNvSpPr>
            <a:spLocks noGrp="1"/>
          </p:cNvSpPr>
          <p:nvPr>
            <p:ph type="body" idx="1"/>
          </p:nvPr>
        </p:nvSpPr>
        <p:spPr>
          <a:xfrm>
            <a:off x="1805783" y="5813429"/>
            <a:ext cx="19431000" cy="3000374"/>
          </a:xfrm>
        </p:spPr>
        <p:txBody>
          <a:bodyPr anchor="b"/>
          <a:lstStyle>
            <a:lvl1pPr marL="0" indent="0">
              <a:buNone/>
              <a:defRPr sz="4600"/>
            </a:lvl1pPr>
            <a:lvl2pPr marL="1045210" indent="0">
              <a:buNone/>
              <a:defRPr sz="4100"/>
            </a:lvl2pPr>
            <a:lvl3pPr marL="2089785" indent="0">
              <a:buNone/>
              <a:defRPr sz="3700"/>
            </a:lvl3pPr>
            <a:lvl4pPr marL="3134995" indent="0">
              <a:buNone/>
              <a:defRPr sz="3200"/>
            </a:lvl4pPr>
            <a:lvl5pPr marL="4180205" indent="0">
              <a:buNone/>
              <a:defRPr sz="3200"/>
            </a:lvl5pPr>
            <a:lvl6pPr marL="5225415" indent="0">
              <a:buNone/>
              <a:defRPr sz="3200"/>
            </a:lvl6pPr>
            <a:lvl7pPr marL="6269990" indent="0">
              <a:buNone/>
              <a:defRPr sz="3200"/>
            </a:lvl7pPr>
            <a:lvl8pPr marL="7315200" indent="0">
              <a:buNone/>
              <a:defRPr sz="3200"/>
            </a:lvl8pPr>
            <a:lvl9pPr marL="8360410" indent="0">
              <a:buNone/>
              <a:defRPr sz="32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3200403"/>
            <a:ext cx="10096500" cy="9051926"/>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1620500" y="3200403"/>
            <a:ext cx="10096500" cy="9051926"/>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143003" y="3070226"/>
            <a:ext cx="10100470" cy="1279524"/>
          </a:xfrm>
        </p:spPr>
        <p:txBody>
          <a:bodyPr anchor="b"/>
          <a:lstStyle>
            <a:lvl1pPr marL="0" indent="0">
              <a:buNone/>
              <a:defRPr sz="5500" b="1"/>
            </a:lvl1pPr>
            <a:lvl2pPr marL="1045210" indent="0">
              <a:buNone/>
              <a:defRPr sz="4600" b="1"/>
            </a:lvl2pPr>
            <a:lvl3pPr marL="2089785" indent="0">
              <a:buNone/>
              <a:defRPr sz="4100" b="1"/>
            </a:lvl3pPr>
            <a:lvl4pPr marL="3134995" indent="0">
              <a:buNone/>
              <a:defRPr sz="3700" b="1"/>
            </a:lvl4pPr>
            <a:lvl5pPr marL="4180205" indent="0">
              <a:buNone/>
              <a:defRPr sz="3700" b="1"/>
            </a:lvl5pPr>
            <a:lvl6pPr marL="5225415" indent="0">
              <a:buNone/>
              <a:defRPr sz="3700" b="1"/>
            </a:lvl6pPr>
            <a:lvl7pPr marL="6269990" indent="0">
              <a:buNone/>
              <a:defRPr sz="3700" b="1"/>
            </a:lvl7pPr>
            <a:lvl8pPr marL="7315200" indent="0">
              <a:buNone/>
              <a:defRPr sz="3700" b="1"/>
            </a:lvl8pPr>
            <a:lvl9pPr marL="8360410" indent="0">
              <a:buNone/>
              <a:defRPr sz="3700" b="1"/>
            </a:lvl9pPr>
          </a:lstStyle>
          <a:p>
            <a:pPr lvl="0"/>
            <a:r>
              <a:rPr lang="en-US" smtClean="0"/>
              <a:t>Click to edit Master text styles</a:t>
            </a:r>
          </a:p>
        </p:txBody>
      </p:sp>
      <p:sp>
        <p:nvSpPr>
          <p:cNvPr id="4" name="Content Placeholder 3"/>
          <p:cNvSpPr>
            <a:spLocks noGrp="1"/>
          </p:cNvSpPr>
          <p:nvPr>
            <p:ph sz="half" idx="2"/>
          </p:nvPr>
        </p:nvSpPr>
        <p:spPr>
          <a:xfrm>
            <a:off x="1143003" y="4349750"/>
            <a:ext cx="10100470" cy="7902576"/>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1612566" y="3070226"/>
            <a:ext cx="10104438" cy="1279524"/>
          </a:xfrm>
        </p:spPr>
        <p:txBody>
          <a:bodyPr anchor="b"/>
          <a:lstStyle>
            <a:lvl1pPr marL="0" indent="0">
              <a:buNone/>
              <a:defRPr sz="5500" b="1"/>
            </a:lvl1pPr>
            <a:lvl2pPr marL="1045210" indent="0">
              <a:buNone/>
              <a:defRPr sz="4600" b="1"/>
            </a:lvl2pPr>
            <a:lvl3pPr marL="2089785" indent="0">
              <a:buNone/>
              <a:defRPr sz="4100" b="1"/>
            </a:lvl3pPr>
            <a:lvl4pPr marL="3134995" indent="0">
              <a:buNone/>
              <a:defRPr sz="3700" b="1"/>
            </a:lvl4pPr>
            <a:lvl5pPr marL="4180205" indent="0">
              <a:buNone/>
              <a:defRPr sz="3700" b="1"/>
            </a:lvl5pPr>
            <a:lvl6pPr marL="5225415" indent="0">
              <a:buNone/>
              <a:defRPr sz="3700" b="1"/>
            </a:lvl6pPr>
            <a:lvl7pPr marL="6269990" indent="0">
              <a:buNone/>
              <a:defRPr sz="3700" b="1"/>
            </a:lvl7pPr>
            <a:lvl8pPr marL="7315200" indent="0">
              <a:buNone/>
              <a:defRPr sz="3700" b="1"/>
            </a:lvl8pPr>
            <a:lvl9pPr marL="8360410" indent="0">
              <a:buNone/>
              <a:defRPr sz="3700" b="1"/>
            </a:lvl9pPr>
          </a:lstStyle>
          <a:p>
            <a:pPr lvl="0"/>
            <a:r>
              <a:rPr lang="en-US" smtClean="0"/>
              <a:t>Click to edit Master text styles</a:t>
            </a:r>
          </a:p>
        </p:txBody>
      </p:sp>
      <p:sp>
        <p:nvSpPr>
          <p:cNvPr id="6" name="Content Placeholder 5"/>
          <p:cNvSpPr>
            <a:spLocks noGrp="1"/>
          </p:cNvSpPr>
          <p:nvPr>
            <p:ph sz="quarter" idx="4"/>
          </p:nvPr>
        </p:nvSpPr>
        <p:spPr>
          <a:xfrm>
            <a:off x="11612566" y="4349750"/>
            <a:ext cx="10104438" cy="7902576"/>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4" y="546100"/>
            <a:ext cx="7520783" cy="2324100"/>
          </a:xfrm>
        </p:spPr>
        <p:txBody>
          <a:bodyPr anchor="b"/>
          <a:lstStyle>
            <a:lvl1pPr algn="l">
              <a:defRPr sz="4600" b="1"/>
            </a:lvl1pPr>
          </a:lstStyle>
          <a:p>
            <a:r>
              <a:rPr lang="en-US" smtClean="0"/>
              <a:t>Click to edit Master title style</a:t>
            </a:r>
            <a:endParaRPr lang="en-GB"/>
          </a:p>
        </p:txBody>
      </p:sp>
      <p:sp>
        <p:nvSpPr>
          <p:cNvPr id="3" name="Content Placeholder 2"/>
          <p:cNvSpPr>
            <a:spLocks noGrp="1"/>
          </p:cNvSpPr>
          <p:nvPr>
            <p:ph idx="1"/>
          </p:nvPr>
        </p:nvSpPr>
        <p:spPr>
          <a:xfrm>
            <a:off x="8937626" y="546103"/>
            <a:ext cx="12779378" cy="11706226"/>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43004" y="2870203"/>
            <a:ext cx="7520783" cy="9382126"/>
          </a:xfrm>
        </p:spPr>
        <p:txBody>
          <a:bodyPr/>
          <a:lstStyle>
            <a:lvl1pPr marL="0" indent="0">
              <a:buNone/>
              <a:defRPr sz="3200"/>
            </a:lvl1pPr>
            <a:lvl2pPr marL="1045210" indent="0">
              <a:buNone/>
              <a:defRPr sz="2700"/>
            </a:lvl2pPr>
            <a:lvl3pPr marL="2089785" indent="0">
              <a:buNone/>
              <a:defRPr sz="2300"/>
            </a:lvl3pPr>
            <a:lvl4pPr marL="3134995" indent="0">
              <a:buNone/>
              <a:defRPr sz="2100"/>
            </a:lvl4pPr>
            <a:lvl5pPr marL="4180205" indent="0">
              <a:buNone/>
              <a:defRPr sz="2100"/>
            </a:lvl5pPr>
            <a:lvl6pPr marL="5225415" indent="0">
              <a:buNone/>
              <a:defRPr sz="2100"/>
            </a:lvl6pPr>
            <a:lvl7pPr marL="6269990" indent="0">
              <a:buNone/>
              <a:defRPr sz="2100"/>
            </a:lvl7pPr>
            <a:lvl8pPr marL="7315200" indent="0">
              <a:buNone/>
              <a:defRPr sz="2100"/>
            </a:lvl8pPr>
            <a:lvl9pPr marL="8360410"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720" y="9601202"/>
            <a:ext cx="13716000" cy="1133476"/>
          </a:xfrm>
        </p:spPr>
        <p:txBody>
          <a:bodyPr anchor="b"/>
          <a:lstStyle>
            <a:lvl1pPr algn="l">
              <a:defRPr sz="4600" b="1"/>
            </a:lvl1pPr>
          </a:lstStyle>
          <a:p>
            <a:r>
              <a:rPr lang="en-US" smtClean="0"/>
              <a:t>Click to edit Master title style</a:t>
            </a:r>
            <a:endParaRPr lang="en-GB"/>
          </a:p>
        </p:txBody>
      </p:sp>
      <p:sp>
        <p:nvSpPr>
          <p:cNvPr id="3" name="Picture Placeholder 2"/>
          <p:cNvSpPr>
            <a:spLocks noGrp="1"/>
          </p:cNvSpPr>
          <p:nvPr>
            <p:ph type="pic" idx="1"/>
          </p:nvPr>
        </p:nvSpPr>
        <p:spPr>
          <a:xfrm>
            <a:off x="4480720" y="1225550"/>
            <a:ext cx="13716000" cy="8229600"/>
          </a:xfrm>
        </p:spPr>
        <p:txBody>
          <a:bodyPr vert="horz" wrap="square" lIns="209004" tIns="104502" rIns="209004" bIns="104502" numCol="1" anchor="t" anchorCtr="0" compatLnSpc="1"/>
          <a:lstStyle>
            <a:lvl1pPr marL="0" indent="0">
              <a:buNone/>
              <a:defRPr sz="7300"/>
            </a:lvl1pPr>
            <a:lvl2pPr marL="1045210" indent="0">
              <a:buNone/>
              <a:defRPr sz="6400"/>
            </a:lvl2pPr>
            <a:lvl3pPr marL="2089785" indent="0">
              <a:buNone/>
              <a:defRPr sz="5500"/>
            </a:lvl3pPr>
            <a:lvl4pPr marL="3134995" indent="0">
              <a:buNone/>
              <a:defRPr sz="4600"/>
            </a:lvl4pPr>
            <a:lvl5pPr marL="4180205" indent="0">
              <a:buNone/>
              <a:defRPr sz="4600"/>
            </a:lvl5pPr>
            <a:lvl6pPr marL="5225415" indent="0">
              <a:buNone/>
              <a:defRPr sz="4600"/>
            </a:lvl6pPr>
            <a:lvl7pPr marL="6269990" indent="0">
              <a:buNone/>
              <a:defRPr sz="4600"/>
            </a:lvl7pPr>
            <a:lvl8pPr marL="7315200" indent="0">
              <a:buNone/>
              <a:defRPr sz="4600"/>
            </a:lvl8pPr>
            <a:lvl9pPr marL="8360410" indent="0">
              <a:buNone/>
              <a:defRPr sz="46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GB" sz="73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4480720" y="10734678"/>
            <a:ext cx="13716000" cy="1609724"/>
          </a:xfrm>
        </p:spPr>
        <p:txBody>
          <a:bodyPr/>
          <a:lstStyle>
            <a:lvl1pPr marL="0" indent="0">
              <a:buNone/>
              <a:defRPr sz="3200"/>
            </a:lvl1pPr>
            <a:lvl2pPr marL="1045210" indent="0">
              <a:buNone/>
              <a:defRPr sz="2700"/>
            </a:lvl2pPr>
            <a:lvl3pPr marL="2089785" indent="0">
              <a:buNone/>
              <a:defRPr sz="2300"/>
            </a:lvl3pPr>
            <a:lvl4pPr marL="3134995" indent="0">
              <a:buNone/>
              <a:defRPr sz="2100"/>
            </a:lvl4pPr>
            <a:lvl5pPr marL="4180205" indent="0">
              <a:buNone/>
              <a:defRPr sz="2100"/>
            </a:lvl5pPr>
            <a:lvl6pPr marL="5225415" indent="0">
              <a:buNone/>
              <a:defRPr sz="2100"/>
            </a:lvl6pPr>
            <a:lvl7pPr marL="6269990" indent="0">
              <a:buNone/>
              <a:defRPr sz="2100"/>
            </a:lvl7pPr>
            <a:lvl8pPr marL="7315200" indent="0">
              <a:buNone/>
              <a:defRPr sz="2100"/>
            </a:lvl8pPr>
            <a:lvl9pPr marL="8360410"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1143000" y="549275"/>
            <a:ext cx="20574000" cy="2286000"/>
          </a:xfrm>
          <a:prstGeom prst="rect">
            <a:avLst/>
          </a:prstGeom>
          <a:noFill/>
          <a:ln w="9525">
            <a:noFill/>
          </a:ln>
        </p:spPr>
        <p:txBody>
          <a:bodyPr lIns="209004" tIns="104502" rIns="209004" bIns="104502" anchor="ctr" anchorCtr="0"/>
          <a:lstStyle/>
          <a:p>
            <a:pPr lvl="0"/>
            <a:r>
              <a:rPr dirty="0"/>
              <a:t>Click to edit Master title style</a:t>
            </a:r>
          </a:p>
        </p:txBody>
      </p:sp>
      <p:sp>
        <p:nvSpPr>
          <p:cNvPr id="1027" name="Rectangle 3"/>
          <p:cNvSpPr>
            <a:spLocks noGrp="1"/>
          </p:cNvSpPr>
          <p:nvPr>
            <p:ph type="body" idx="1"/>
          </p:nvPr>
        </p:nvSpPr>
        <p:spPr>
          <a:xfrm>
            <a:off x="1143000" y="3200400"/>
            <a:ext cx="20574000" cy="9051925"/>
          </a:xfrm>
          <a:prstGeom prst="rect">
            <a:avLst/>
          </a:prstGeom>
          <a:noFill/>
          <a:ln w="9525">
            <a:noFill/>
          </a:ln>
        </p:spPr>
        <p:txBody>
          <a:bodyPr lIns="209004" tIns="104502" rIns="209004" bIns="104502"/>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1143000" y="12490450"/>
            <a:ext cx="5334000" cy="952500"/>
          </a:xfrm>
          <a:prstGeom prst="rect">
            <a:avLst/>
          </a:prstGeom>
          <a:noFill/>
          <a:ln w="9525">
            <a:noFill/>
            <a:miter lim="800000"/>
          </a:ln>
          <a:effectLst/>
        </p:spPr>
        <p:txBody>
          <a:bodyPr vert="horz" wrap="square" lIns="209004" tIns="104502" rIns="209004" bIns="104502" numCol="1" anchor="t" anchorCtr="0" compatLnSpc="1"/>
          <a:lstStyle>
            <a:lvl1pPr>
              <a:defRPr sz="3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7810500" y="12490450"/>
            <a:ext cx="7239000" cy="952500"/>
          </a:xfrm>
          <a:prstGeom prst="rect">
            <a:avLst/>
          </a:prstGeom>
          <a:noFill/>
          <a:ln w="9525">
            <a:noFill/>
            <a:miter lim="800000"/>
          </a:ln>
          <a:effectLst/>
        </p:spPr>
        <p:txBody>
          <a:bodyPr vert="horz" wrap="square" lIns="209004" tIns="104502" rIns="209004" bIns="104502" numCol="1" anchor="t" anchorCtr="0" compatLnSpc="1"/>
          <a:lstStyle>
            <a:lvl1pPr algn="ctr">
              <a:defRPr sz="32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16383000" y="12490450"/>
            <a:ext cx="5334000" cy="952500"/>
          </a:xfrm>
          <a:prstGeom prst="rect">
            <a:avLst/>
          </a:prstGeom>
          <a:noFill/>
          <a:ln w="9525">
            <a:noFill/>
            <a:miter lim="800000"/>
          </a:ln>
          <a:effectLst/>
        </p:spPr>
        <p:txBody>
          <a:bodyPr vert="horz" wrap="square" lIns="209004" tIns="104502" rIns="209004" bIns="104502" numCol="1" anchor="t" anchorCtr="0" compatLnSpc="1"/>
          <a:lstStyle>
            <a:lvl1pPr algn="r">
              <a:defRPr sz="3200"/>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10100">
          <a:solidFill>
            <a:schemeClr val="tx2"/>
          </a:solidFill>
          <a:latin typeface="+mj-lt"/>
          <a:ea typeface="+mj-ea"/>
          <a:cs typeface="+mj-cs"/>
        </a:defRPr>
      </a:lvl1pPr>
      <a:lvl2pPr algn="ctr" rtl="0" eaLnBrk="0" fontAlgn="base" hangingPunct="0">
        <a:spcBef>
          <a:spcPct val="0"/>
        </a:spcBef>
        <a:spcAft>
          <a:spcPct val="0"/>
        </a:spcAft>
        <a:defRPr sz="101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101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101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10100">
          <a:solidFill>
            <a:schemeClr val="tx2"/>
          </a:solidFill>
          <a:latin typeface="Arial" panose="020B0604020202020204" pitchFamily="34" charset="0"/>
          <a:cs typeface="Arial" panose="020B0604020202020204" pitchFamily="34" charset="0"/>
        </a:defRPr>
      </a:lvl5pPr>
      <a:lvl6pPr marL="1045210" algn="ctr" rtl="0" fontAlgn="base">
        <a:spcBef>
          <a:spcPct val="0"/>
        </a:spcBef>
        <a:spcAft>
          <a:spcPct val="0"/>
        </a:spcAft>
        <a:defRPr sz="10100">
          <a:solidFill>
            <a:schemeClr val="tx2"/>
          </a:solidFill>
          <a:latin typeface="Arial" panose="020B0604020202020204" pitchFamily="34" charset="0"/>
          <a:cs typeface="Arial" panose="020B0604020202020204" pitchFamily="34" charset="0"/>
        </a:defRPr>
      </a:lvl6pPr>
      <a:lvl7pPr marL="2089785" algn="ctr" rtl="0" fontAlgn="base">
        <a:spcBef>
          <a:spcPct val="0"/>
        </a:spcBef>
        <a:spcAft>
          <a:spcPct val="0"/>
        </a:spcAft>
        <a:defRPr sz="10100">
          <a:solidFill>
            <a:schemeClr val="tx2"/>
          </a:solidFill>
          <a:latin typeface="Arial" panose="020B0604020202020204" pitchFamily="34" charset="0"/>
          <a:cs typeface="Arial" panose="020B0604020202020204" pitchFamily="34" charset="0"/>
        </a:defRPr>
      </a:lvl7pPr>
      <a:lvl8pPr marL="3134995" algn="ctr" rtl="0" fontAlgn="base">
        <a:spcBef>
          <a:spcPct val="0"/>
        </a:spcBef>
        <a:spcAft>
          <a:spcPct val="0"/>
        </a:spcAft>
        <a:defRPr sz="10100">
          <a:solidFill>
            <a:schemeClr val="tx2"/>
          </a:solidFill>
          <a:latin typeface="Arial" panose="020B0604020202020204" pitchFamily="34" charset="0"/>
          <a:cs typeface="Arial" panose="020B0604020202020204" pitchFamily="34" charset="0"/>
        </a:defRPr>
      </a:lvl8pPr>
      <a:lvl9pPr marL="4180205" algn="ctr" rtl="0" fontAlgn="base">
        <a:spcBef>
          <a:spcPct val="0"/>
        </a:spcBef>
        <a:spcAft>
          <a:spcPct val="0"/>
        </a:spcAft>
        <a:defRPr sz="10100">
          <a:solidFill>
            <a:schemeClr val="tx2"/>
          </a:solidFill>
          <a:latin typeface="Arial" panose="020B0604020202020204" pitchFamily="34" charset="0"/>
          <a:cs typeface="Arial" panose="020B0604020202020204" pitchFamily="34" charset="0"/>
        </a:defRPr>
      </a:lvl9pPr>
    </p:titleStyle>
    <p:bodyStyle>
      <a:lvl1pPr marL="782955" indent="-782955" algn="l" rtl="0" eaLnBrk="0" fontAlgn="base" hangingPunct="0">
        <a:spcBef>
          <a:spcPct val="20000"/>
        </a:spcBef>
        <a:spcAft>
          <a:spcPct val="0"/>
        </a:spcAft>
        <a:buChar char="•"/>
        <a:defRPr sz="7300">
          <a:solidFill>
            <a:schemeClr val="tx1"/>
          </a:solidFill>
          <a:latin typeface="+mn-lt"/>
          <a:ea typeface="+mn-ea"/>
          <a:cs typeface="+mn-cs"/>
        </a:defRPr>
      </a:lvl1pPr>
      <a:lvl2pPr marL="1697355" indent="-652780" algn="l" rtl="0" eaLnBrk="0" fontAlgn="base" hangingPunct="0">
        <a:spcBef>
          <a:spcPct val="20000"/>
        </a:spcBef>
        <a:spcAft>
          <a:spcPct val="0"/>
        </a:spcAft>
        <a:buChar char="–"/>
        <a:defRPr sz="6400">
          <a:solidFill>
            <a:schemeClr val="tx1"/>
          </a:solidFill>
          <a:latin typeface="+mn-lt"/>
          <a:cs typeface="+mn-cs"/>
        </a:defRPr>
      </a:lvl2pPr>
      <a:lvl3pPr marL="2611755" indent="-522605" algn="l" rtl="0" eaLnBrk="0" fontAlgn="base" hangingPunct="0">
        <a:spcBef>
          <a:spcPct val="20000"/>
        </a:spcBef>
        <a:spcAft>
          <a:spcPct val="0"/>
        </a:spcAft>
        <a:buChar char="•"/>
        <a:defRPr sz="5500">
          <a:solidFill>
            <a:schemeClr val="tx1"/>
          </a:solidFill>
          <a:latin typeface="+mn-lt"/>
          <a:cs typeface="+mn-cs"/>
        </a:defRPr>
      </a:lvl3pPr>
      <a:lvl4pPr marL="3656330" indent="-522605" algn="l" rtl="0" eaLnBrk="0" fontAlgn="base" hangingPunct="0">
        <a:spcBef>
          <a:spcPct val="20000"/>
        </a:spcBef>
        <a:spcAft>
          <a:spcPct val="0"/>
        </a:spcAft>
        <a:buChar char="–"/>
        <a:defRPr sz="4600">
          <a:solidFill>
            <a:schemeClr val="tx1"/>
          </a:solidFill>
          <a:latin typeface="+mn-lt"/>
          <a:cs typeface="+mn-cs"/>
        </a:defRPr>
      </a:lvl4pPr>
      <a:lvl5pPr marL="4702175" indent="-522605" algn="l" rtl="0" eaLnBrk="0" fontAlgn="base" hangingPunct="0">
        <a:spcBef>
          <a:spcPct val="20000"/>
        </a:spcBef>
        <a:spcAft>
          <a:spcPct val="0"/>
        </a:spcAft>
        <a:buChar char="»"/>
        <a:defRPr sz="4600">
          <a:solidFill>
            <a:schemeClr val="tx1"/>
          </a:solidFill>
          <a:latin typeface="+mn-lt"/>
          <a:cs typeface="+mn-cs"/>
        </a:defRPr>
      </a:lvl5pPr>
      <a:lvl6pPr marL="5747385" indent="-522605" algn="l" rtl="0" fontAlgn="base">
        <a:spcBef>
          <a:spcPct val="20000"/>
        </a:spcBef>
        <a:spcAft>
          <a:spcPct val="0"/>
        </a:spcAft>
        <a:buChar char="»"/>
        <a:defRPr sz="4600">
          <a:solidFill>
            <a:schemeClr val="tx1"/>
          </a:solidFill>
          <a:latin typeface="+mn-lt"/>
          <a:cs typeface="+mn-cs"/>
        </a:defRPr>
      </a:lvl6pPr>
      <a:lvl7pPr marL="6792595" indent="-522605" algn="l" rtl="0" fontAlgn="base">
        <a:spcBef>
          <a:spcPct val="20000"/>
        </a:spcBef>
        <a:spcAft>
          <a:spcPct val="0"/>
        </a:spcAft>
        <a:buChar char="»"/>
        <a:defRPr sz="4600">
          <a:solidFill>
            <a:schemeClr val="tx1"/>
          </a:solidFill>
          <a:latin typeface="+mn-lt"/>
          <a:cs typeface="+mn-cs"/>
        </a:defRPr>
      </a:lvl7pPr>
      <a:lvl8pPr marL="7837805" indent="-522605" algn="l" rtl="0" fontAlgn="base">
        <a:spcBef>
          <a:spcPct val="20000"/>
        </a:spcBef>
        <a:spcAft>
          <a:spcPct val="0"/>
        </a:spcAft>
        <a:buChar char="»"/>
        <a:defRPr sz="4600">
          <a:solidFill>
            <a:schemeClr val="tx1"/>
          </a:solidFill>
          <a:latin typeface="+mn-lt"/>
          <a:cs typeface="+mn-cs"/>
        </a:defRPr>
      </a:lvl8pPr>
      <a:lvl9pPr marL="8882380" indent="-522605" algn="l" rtl="0" fontAlgn="base">
        <a:spcBef>
          <a:spcPct val="20000"/>
        </a:spcBef>
        <a:spcAft>
          <a:spcPct val="0"/>
        </a:spcAft>
        <a:buChar char="»"/>
        <a:defRPr sz="4600">
          <a:solidFill>
            <a:schemeClr val="tx1"/>
          </a:solidFill>
          <a:latin typeface="+mn-lt"/>
          <a:cs typeface="+mn-cs"/>
        </a:defRPr>
      </a:lvl9pPr>
    </p:bodyStyle>
    <p:otherStyle>
      <a:defPPr>
        <a:defRPr lang="en-US"/>
      </a:defPPr>
      <a:lvl1pPr marL="0" algn="l" defTabSz="2089785" rtl="0" eaLnBrk="1" latinLnBrk="0" hangingPunct="1">
        <a:defRPr sz="4100" kern="1200">
          <a:solidFill>
            <a:schemeClr val="tx1"/>
          </a:solidFill>
          <a:latin typeface="+mn-lt"/>
          <a:ea typeface="+mn-ea"/>
          <a:cs typeface="+mn-cs"/>
        </a:defRPr>
      </a:lvl1pPr>
      <a:lvl2pPr marL="1045210" algn="l" defTabSz="2089785" rtl="0" eaLnBrk="1" latinLnBrk="0" hangingPunct="1">
        <a:defRPr sz="4100" kern="1200">
          <a:solidFill>
            <a:schemeClr val="tx1"/>
          </a:solidFill>
          <a:latin typeface="+mn-lt"/>
          <a:ea typeface="+mn-ea"/>
          <a:cs typeface="+mn-cs"/>
        </a:defRPr>
      </a:lvl2pPr>
      <a:lvl3pPr marL="2089785" algn="l" defTabSz="2089785" rtl="0" eaLnBrk="1" latinLnBrk="0" hangingPunct="1">
        <a:defRPr sz="4100" kern="1200">
          <a:solidFill>
            <a:schemeClr val="tx1"/>
          </a:solidFill>
          <a:latin typeface="+mn-lt"/>
          <a:ea typeface="+mn-ea"/>
          <a:cs typeface="+mn-cs"/>
        </a:defRPr>
      </a:lvl3pPr>
      <a:lvl4pPr marL="3134995" algn="l" defTabSz="2089785" rtl="0" eaLnBrk="1" latinLnBrk="0" hangingPunct="1">
        <a:defRPr sz="4100" kern="1200">
          <a:solidFill>
            <a:schemeClr val="tx1"/>
          </a:solidFill>
          <a:latin typeface="+mn-lt"/>
          <a:ea typeface="+mn-ea"/>
          <a:cs typeface="+mn-cs"/>
        </a:defRPr>
      </a:lvl4pPr>
      <a:lvl5pPr marL="4180205" algn="l" defTabSz="2089785" rtl="0" eaLnBrk="1" latinLnBrk="0" hangingPunct="1">
        <a:defRPr sz="4100" kern="1200">
          <a:solidFill>
            <a:schemeClr val="tx1"/>
          </a:solidFill>
          <a:latin typeface="+mn-lt"/>
          <a:ea typeface="+mn-ea"/>
          <a:cs typeface="+mn-cs"/>
        </a:defRPr>
      </a:lvl5pPr>
      <a:lvl6pPr marL="5225415" algn="l" defTabSz="2089785" rtl="0" eaLnBrk="1" latinLnBrk="0" hangingPunct="1">
        <a:defRPr sz="4100" kern="1200">
          <a:solidFill>
            <a:schemeClr val="tx1"/>
          </a:solidFill>
          <a:latin typeface="+mn-lt"/>
          <a:ea typeface="+mn-ea"/>
          <a:cs typeface="+mn-cs"/>
        </a:defRPr>
      </a:lvl6pPr>
      <a:lvl7pPr marL="6269990" algn="l" defTabSz="2089785" rtl="0" eaLnBrk="1" latinLnBrk="0" hangingPunct="1">
        <a:defRPr sz="4100" kern="1200">
          <a:solidFill>
            <a:schemeClr val="tx1"/>
          </a:solidFill>
          <a:latin typeface="+mn-lt"/>
          <a:ea typeface="+mn-ea"/>
          <a:cs typeface="+mn-cs"/>
        </a:defRPr>
      </a:lvl7pPr>
      <a:lvl8pPr marL="7315200" algn="l" defTabSz="2089785" rtl="0" eaLnBrk="1" latinLnBrk="0" hangingPunct="1">
        <a:defRPr sz="4100" kern="1200">
          <a:solidFill>
            <a:schemeClr val="tx1"/>
          </a:solidFill>
          <a:latin typeface="+mn-lt"/>
          <a:ea typeface="+mn-ea"/>
          <a:cs typeface="+mn-cs"/>
        </a:defRPr>
      </a:lvl8pPr>
      <a:lvl9pPr marL="8360410" algn="l" defTabSz="2089785"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2.xml"/><Relationship Id="rId7" Type="http://schemas.openxmlformats.org/officeDocument/2006/relationships/image" Target="../media/image3.GIF"/><Relationship Id="rId2" Type="http://schemas.openxmlformats.org/officeDocument/2006/relationships/audio" Target="file:///H:\Dia%20phuong\Quang%20Nam%20yeu%20thuong%20-%20Phi%20thuy%20Hanh.MP3" TargetMode="External"/><Relationship Id="rId1" Type="http://schemas.microsoft.com/office/2007/relationships/media" Target="file:///H:\Dia%20phuong\Quang%20Nam%20yeu%20thuong%20-%20Phi%20thuy%20Hanh.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9"/>
          <p:cNvPicPr>
            <a:picLocks noChangeAspect="1"/>
          </p:cNvPicPr>
          <p:nvPr/>
        </p:nvPicPr>
        <p:blipFill>
          <a:blip r:embed="rId5"/>
          <a:stretch>
            <a:fillRect/>
          </a:stretch>
        </p:blipFill>
        <p:spPr>
          <a:xfrm>
            <a:off x="0" y="0"/>
            <a:ext cx="22860000" cy="13716000"/>
          </a:xfrm>
          <a:prstGeom prst="rect">
            <a:avLst/>
          </a:prstGeom>
          <a:noFill/>
          <a:ln w="9525">
            <a:noFill/>
          </a:ln>
        </p:spPr>
      </p:pic>
      <p:pic>
        <p:nvPicPr>
          <p:cNvPr id="40963" name="Quang Nam yeu thuong - Phi thuy Hanh.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stretch>
            <a:fillRect/>
          </a:stretch>
        </p:blipFill>
        <p:spPr>
          <a:xfrm>
            <a:off x="21717000" y="12649200"/>
            <a:ext cx="762000" cy="609600"/>
          </a:xfrm>
          <a:prstGeom prst="rect">
            <a:avLst/>
          </a:prstGeom>
          <a:noFill/>
          <a:ln w="9525">
            <a:noFill/>
          </a:ln>
        </p:spPr>
      </p:pic>
      <p:sp>
        <p:nvSpPr>
          <p:cNvPr id="3076" name="Text Box 7"/>
          <p:cNvSpPr txBox="1"/>
          <p:nvPr/>
        </p:nvSpPr>
        <p:spPr>
          <a:xfrm>
            <a:off x="4643438" y="1857375"/>
            <a:ext cx="13144500" cy="1057275"/>
          </a:xfrm>
          <a:prstGeom prst="rect">
            <a:avLst/>
          </a:prstGeom>
          <a:noFill/>
          <a:ln w="9525">
            <a:noFill/>
          </a:ln>
        </p:spPr>
        <p:txBody>
          <a:bodyPr lIns="209004" tIns="104502" rIns="209004" bIns="104502">
            <a:spAutoFit/>
          </a:bodyPr>
          <a:lstStyle/>
          <a:p>
            <a:pPr algn="ctr">
              <a:spcBef>
                <a:spcPct val="50000"/>
              </a:spcBef>
            </a:pPr>
            <a:r>
              <a:rPr lang="en-GB" altLang="x-none" b="1" dirty="0">
                <a:latin typeface="Arial" panose="020B0604020202020204" pitchFamily="34" charset="0"/>
                <a:sym typeface="Wingdings" panose="05000000000000000000" pitchFamily="2" charset="2"/>
              </a:rPr>
              <a:t></a:t>
            </a:r>
            <a:r>
              <a:rPr lang="en-GB" altLang="x-none" sz="5500" b="1" dirty="0">
                <a:latin typeface="VNI-Times" pitchFamily="2" charset="0"/>
                <a:sym typeface="Wingdings" panose="05000000000000000000" pitchFamily="2" charset="2"/>
              </a:rPr>
              <a:t></a:t>
            </a:r>
            <a:r>
              <a:rPr lang="en-GB" altLang="x-none" b="1" dirty="0">
                <a:latin typeface="Arial" panose="020B0604020202020204" pitchFamily="34" charset="0"/>
                <a:sym typeface="Wingdings" panose="05000000000000000000" pitchFamily="2" charset="2"/>
              </a:rPr>
              <a:t></a:t>
            </a:r>
            <a:endParaRPr b="1" dirty="0">
              <a:latin typeface="Arial" panose="020B0604020202020204" pitchFamily="34" charset="0"/>
              <a:sym typeface="Wingdings" panose="05000000000000000000" pitchFamily="2" charset="2"/>
            </a:endParaRPr>
          </a:p>
        </p:txBody>
      </p:sp>
      <p:pic>
        <p:nvPicPr>
          <p:cNvPr id="3077" name="Picture 8" descr="FIREW1"/>
          <p:cNvPicPr>
            <a:picLocks noChangeAspect="1"/>
          </p:cNvPicPr>
          <p:nvPr/>
        </p:nvPicPr>
        <p:blipFill>
          <a:blip r:embed="rId7"/>
          <a:stretch>
            <a:fillRect/>
          </a:stretch>
        </p:blipFill>
        <p:spPr>
          <a:xfrm rot="3186530" flipH="1">
            <a:off x="573088" y="69850"/>
            <a:ext cx="2743200" cy="5715000"/>
          </a:xfrm>
          <a:prstGeom prst="rect">
            <a:avLst/>
          </a:prstGeom>
          <a:noFill/>
          <a:ln w="9525">
            <a:noFill/>
          </a:ln>
        </p:spPr>
      </p:pic>
      <p:pic>
        <p:nvPicPr>
          <p:cNvPr id="3078" name="Picture 9" descr="FloralCorner1"/>
          <p:cNvPicPr>
            <a:picLocks noChangeAspect="1"/>
          </p:cNvPicPr>
          <p:nvPr/>
        </p:nvPicPr>
        <p:blipFill>
          <a:blip r:embed="rId8"/>
          <a:stretch>
            <a:fillRect/>
          </a:stretch>
        </p:blipFill>
        <p:spPr>
          <a:xfrm flipH="1">
            <a:off x="341313" y="10156825"/>
            <a:ext cx="4230687" cy="3101975"/>
          </a:xfrm>
          <a:prstGeom prst="rect">
            <a:avLst/>
          </a:prstGeom>
          <a:noFill/>
          <a:ln w="9525">
            <a:noFill/>
          </a:ln>
        </p:spPr>
      </p:pic>
      <p:pic>
        <p:nvPicPr>
          <p:cNvPr id="3079" name="Picture 10" descr="FloralCorner1"/>
          <p:cNvPicPr>
            <a:picLocks noChangeAspect="1"/>
          </p:cNvPicPr>
          <p:nvPr/>
        </p:nvPicPr>
        <p:blipFill>
          <a:blip r:embed="rId8"/>
          <a:stretch>
            <a:fillRect/>
          </a:stretch>
        </p:blipFill>
        <p:spPr>
          <a:xfrm>
            <a:off x="18399125" y="10207625"/>
            <a:ext cx="4230688" cy="3101975"/>
          </a:xfrm>
          <a:prstGeom prst="rect">
            <a:avLst/>
          </a:prstGeom>
          <a:noFill/>
          <a:ln w="9525">
            <a:noFill/>
          </a:ln>
        </p:spPr>
      </p:pic>
      <p:pic>
        <p:nvPicPr>
          <p:cNvPr id="3080" name="Picture 11" descr="FloralCorner1"/>
          <p:cNvPicPr>
            <a:picLocks noChangeAspect="1"/>
          </p:cNvPicPr>
          <p:nvPr/>
        </p:nvPicPr>
        <p:blipFill>
          <a:blip r:embed="rId8"/>
          <a:stretch>
            <a:fillRect/>
          </a:stretch>
        </p:blipFill>
        <p:spPr>
          <a:xfrm flipH="1" flipV="1">
            <a:off x="-230187" y="273050"/>
            <a:ext cx="4230687" cy="3101975"/>
          </a:xfrm>
          <a:prstGeom prst="rect">
            <a:avLst/>
          </a:prstGeom>
          <a:noFill/>
          <a:ln w="9525">
            <a:noFill/>
          </a:ln>
        </p:spPr>
      </p:pic>
      <p:pic>
        <p:nvPicPr>
          <p:cNvPr id="3081" name="Picture 12" descr="FloralCorner1"/>
          <p:cNvPicPr>
            <a:picLocks noChangeAspect="1"/>
          </p:cNvPicPr>
          <p:nvPr/>
        </p:nvPicPr>
        <p:blipFill>
          <a:blip r:embed="rId8"/>
          <a:stretch>
            <a:fillRect/>
          </a:stretch>
        </p:blipFill>
        <p:spPr>
          <a:xfrm flipV="1">
            <a:off x="18629313" y="273050"/>
            <a:ext cx="4230687" cy="3101975"/>
          </a:xfrm>
          <a:prstGeom prst="rect">
            <a:avLst/>
          </a:prstGeom>
          <a:noFill/>
          <a:ln w="9525">
            <a:noFill/>
          </a:ln>
        </p:spPr>
      </p:pic>
      <p:sp>
        <p:nvSpPr>
          <p:cNvPr id="3083" name="WordArt 16"/>
          <p:cNvSpPr>
            <a:spLocks noTextEdit="1"/>
          </p:cNvSpPr>
          <p:nvPr/>
        </p:nvSpPr>
        <p:spPr>
          <a:xfrm>
            <a:off x="1785938" y="3429000"/>
            <a:ext cx="19050000" cy="6391275"/>
          </a:xfrm>
          <a:prstGeom prst="rect">
            <a:avLst/>
          </a:prstGeom>
        </p:spPr>
        <p:txBody>
          <a:bodyPr wrap="none" fromWordArt="1">
            <a:prstTxWarp prst="textPlain">
              <a:avLst>
                <a:gd name="adj" fmla="val 50000"/>
              </a:avLst>
            </a:prstTxWarp>
            <a:normAutofit/>
          </a:bodyPr>
          <a:lstStyle/>
          <a:p>
            <a:pPr algn="ctr" eaLnBrk="0" hangingPunct="0"/>
            <a:r>
              <a:rPr lang="en-US" sz="8200" b="1">
                <a:ln w="6350" cap="flat" cmpd="sng">
                  <a:solidFill>
                    <a:srgbClr val="003366"/>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SINH HỌC 11</a:t>
            </a:r>
          </a:p>
          <a:p>
            <a:pPr algn="ctr" eaLnBrk="0" hangingPunct="0"/>
            <a:r>
              <a:rPr lang="en-US" sz="8200" b="1">
                <a:ln w="6350" cap="flat" cmpd="sng">
                  <a:solidFill>
                    <a:srgbClr val="003366"/>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CƠ BẢN</a:t>
            </a:r>
          </a:p>
        </p:txBody>
      </p:sp>
    </p:spTree>
  </p:cSld>
  <p:clrMapOvr>
    <a:masterClrMapping/>
  </p:clrMapOvr>
  <p:transition/>
  <p:timing>
    <p:tnLst>
      <p:par>
        <p:cTn id="1" dur="indefinite" restart="never" nodeType="tmRoot">
          <p:childTnLst>
            <p:audio>
              <p:cMediaNode>
                <p:cTn id="2" repeatCount="indefinite" fill="hold" display="0">
                  <p:stCondLst>
                    <p:cond delay="indefinite"/>
                  </p:stCondLst>
                  <p:endCondLst>
                    <p:cond evt="onPrev" delay="0">
                      <p:tgtEl>
                        <p:sldTgt/>
                      </p:tgtEl>
                    </p:cond>
                    <p:cond evt="onStopAudio" delay="0">
                      <p:tgtEl>
                        <p:sldTgt/>
                      </p:tgtEl>
                    </p:cond>
                  </p:endCondLst>
                </p:cTn>
                <p:tgtEl>
                  <p:spTgt spid="4096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p:nvPr/>
        </p:nvSpPr>
        <p:spPr>
          <a:xfrm>
            <a:off x="0" y="1000125"/>
            <a:ext cx="22288500" cy="1335088"/>
          </a:xfrm>
          <a:prstGeom prst="rect">
            <a:avLst/>
          </a:prstGeom>
          <a:noFill/>
          <a:ln w="9525">
            <a:noFill/>
          </a:ln>
        </p:spPr>
        <p:txBody>
          <a:bodyPr lIns="209004" tIns="104502" rIns="209004" bIns="104502">
            <a:spAutoFit/>
          </a:bodyPr>
          <a:lstStyle/>
          <a:p>
            <a:pPr>
              <a:spcBef>
                <a:spcPct val="50000"/>
              </a:spcBef>
            </a:pPr>
            <a:r>
              <a:rPr sz="7300" b="1" dirty="0">
                <a:solidFill>
                  <a:srgbClr val="0000FF"/>
                </a:solidFill>
                <a:latin typeface="Times New Roman" panose="02020603050405020304" pitchFamily="18" charset="0"/>
                <a:cs typeface="Times New Roman" panose="02020603050405020304" pitchFamily="18" charset="0"/>
              </a:rPr>
              <a:t>I. Quang hợp quyết định năng suất cây trồng</a:t>
            </a:r>
            <a:endParaRPr sz="7300" b="1" dirty="0">
              <a:solidFill>
                <a:srgbClr val="0000FF"/>
              </a:solidFill>
              <a:latin typeface="Times New Roman" panose="02020603050405020304" pitchFamily="18" charset="0"/>
              <a:ea typeface="Times New Roman" panose="02020603050405020304" pitchFamily="18" charset="0"/>
            </a:endParaRPr>
          </a:p>
        </p:txBody>
      </p:sp>
      <p:pic>
        <p:nvPicPr>
          <p:cNvPr id="10" name="Picture 7" descr="quang-hop"/>
          <p:cNvPicPr>
            <a:picLocks noChangeAspect="1"/>
          </p:cNvPicPr>
          <p:nvPr/>
        </p:nvPicPr>
        <p:blipFill>
          <a:blip r:embed="rId2"/>
          <a:stretch>
            <a:fillRect/>
          </a:stretch>
        </p:blipFill>
        <p:spPr>
          <a:xfrm>
            <a:off x="4572000" y="3200400"/>
            <a:ext cx="14478000" cy="8686800"/>
          </a:xfrm>
          <a:prstGeom prst="rect">
            <a:avLst/>
          </a:prstGeom>
          <a:noFill/>
          <a:ln w="9525">
            <a:noFill/>
          </a:ln>
        </p:spPr>
      </p:pic>
      <p:sp>
        <p:nvSpPr>
          <p:cNvPr id="6148" name="Text Box 2"/>
          <p:cNvSpPr txBox="1"/>
          <p:nvPr/>
        </p:nvSpPr>
        <p:spPr>
          <a:xfrm>
            <a:off x="3036888" y="11874500"/>
            <a:ext cx="18037175" cy="1411288"/>
          </a:xfrm>
          <a:prstGeom prst="rect">
            <a:avLst/>
          </a:prstGeom>
          <a:noFill/>
          <a:ln w="9525">
            <a:noFill/>
          </a:ln>
        </p:spPr>
        <p:txBody>
          <a:bodyPr lIns="209004" tIns="104502" rIns="209004" bIns="104502">
            <a:spAutoFit/>
          </a:bodyPr>
          <a:lstStyle/>
          <a:p>
            <a:pPr>
              <a:spcBef>
                <a:spcPct val="50000"/>
              </a:spcBef>
            </a:pPr>
            <a:r>
              <a:rPr sz="7800" b="1" dirty="0">
                <a:solidFill>
                  <a:srgbClr val="0000FF"/>
                </a:solidFill>
                <a:latin typeface="Arial" panose="020B0604020202020204" pitchFamily="34" charset="0"/>
              </a:rPr>
              <a:t>Quá trình quang hợp ở thực vật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anim calcmode="lin" valueType="num">
                                      <p:cBhvr>
                                        <p:cTn id="13" dur="500" fill="hold"/>
                                        <p:tgtEl>
                                          <p:spTgt spid="6148"/>
                                        </p:tgtEl>
                                        <p:attrNameLst>
                                          <p:attrName>ppt_x</p:attrName>
                                        </p:attrNameLst>
                                      </p:cBhvr>
                                      <p:tavLst>
                                        <p:tav tm="0">
                                          <p:val>
                                            <p:strVal val="#ppt_x"/>
                                          </p:val>
                                        </p:tav>
                                        <p:tav tm="100000">
                                          <p:val>
                                            <p:strVal val="#ppt_x"/>
                                          </p:val>
                                        </p:tav>
                                      </p:tavLst>
                                    </p:anim>
                                    <p:anim calcmode="lin" valueType="num">
                                      <p:cBhvr>
                                        <p:cTn id="14" dur="5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p:nvPr/>
        </p:nvSpPr>
        <p:spPr>
          <a:xfrm>
            <a:off x="381000" y="914400"/>
            <a:ext cx="22158325" cy="1057275"/>
          </a:xfrm>
          <a:prstGeom prst="rect">
            <a:avLst/>
          </a:prstGeom>
          <a:noFill/>
          <a:ln w="9525">
            <a:noFill/>
          </a:ln>
        </p:spPr>
        <p:txBody>
          <a:bodyPr lIns="209004" tIns="104502" rIns="209004" bIns="104502">
            <a:spAutoFit/>
          </a:bodyPr>
          <a:lstStyle/>
          <a:p>
            <a:pPr>
              <a:spcBef>
                <a:spcPct val="20000"/>
              </a:spcBef>
            </a:pPr>
            <a:r>
              <a:rPr sz="5500" b="1" dirty="0">
                <a:solidFill>
                  <a:srgbClr val="0000FF"/>
                </a:solidFill>
                <a:latin typeface="Arial" panose="020B0604020202020204" pitchFamily="34" charset="0"/>
              </a:rPr>
              <a:t>   I.QUANG HỢP QUYẾT ĐỊNH NĂNG SUẤT CÂY TRỒNG</a:t>
            </a:r>
          </a:p>
        </p:txBody>
      </p:sp>
      <p:pic>
        <p:nvPicPr>
          <p:cNvPr id="4102" name="Picture 6" descr="H10"/>
          <p:cNvPicPr>
            <a:picLocks noChangeAspect="1"/>
          </p:cNvPicPr>
          <p:nvPr/>
        </p:nvPicPr>
        <p:blipFill>
          <a:blip r:embed="rId2"/>
          <a:stretch>
            <a:fillRect/>
          </a:stretch>
        </p:blipFill>
        <p:spPr>
          <a:xfrm>
            <a:off x="381000" y="4486275"/>
            <a:ext cx="11430000" cy="7772400"/>
          </a:xfrm>
          <a:prstGeom prst="rect">
            <a:avLst/>
          </a:prstGeom>
          <a:noFill/>
          <a:ln w="9525">
            <a:noFill/>
          </a:ln>
        </p:spPr>
      </p:pic>
      <p:pic>
        <p:nvPicPr>
          <p:cNvPr id="4103" name="imgb" descr="lua%20lai%202"/>
          <p:cNvPicPr>
            <a:picLocks noChangeAspect="1"/>
          </p:cNvPicPr>
          <p:nvPr/>
        </p:nvPicPr>
        <p:blipFill>
          <a:blip r:embed="rId3"/>
          <a:stretch>
            <a:fillRect/>
          </a:stretch>
        </p:blipFill>
        <p:spPr>
          <a:xfrm>
            <a:off x="12001500" y="4419600"/>
            <a:ext cx="10477500" cy="7820025"/>
          </a:xfrm>
          <a:prstGeom prst="rect">
            <a:avLst/>
          </a:prstGeom>
          <a:noFill/>
          <a:ln w="9525">
            <a:noFill/>
          </a:ln>
        </p:spPr>
      </p:pic>
      <p:sp>
        <p:nvSpPr>
          <p:cNvPr id="4105" name="Text Box 9"/>
          <p:cNvSpPr txBox="1"/>
          <p:nvPr/>
        </p:nvSpPr>
        <p:spPr>
          <a:xfrm>
            <a:off x="1714500" y="12496800"/>
            <a:ext cx="7429500" cy="981075"/>
          </a:xfrm>
          <a:prstGeom prst="rect">
            <a:avLst/>
          </a:prstGeom>
          <a:noFill/>
          <a:ln w="9525">
            <a:noFill/>
          </a:ln>
        </p:spPr>
        <p:txBody>
          <a:bodyPr lIns="209004" tIns="104502" rIns="209004" bIns="104502">
            <a:spAutoFit/>
          </a:bodyPr>
          <a:lstStyle/>
          <a:p>
            <a:pPr>
              <a:spcBef>
                <a:spcPct val="50000"/>
              </a:spcBef>
            </a:pPr>
            <a:r>
              <a:rPr sz="5000" dirty="0">
                <a:latin typeface="Arial" panose="020B0604020202020204" pitchFamily="34" charset="0"/>
              </a:rPr>
              <a:t>CAM NĂNG SUẤT CAO</a:t>
            </a:r>
          </a:p>
        </p:txBody>
      </p:sp>
      <p:sp>
        <p:nvSpPr>
          <p:cNvPr id="4106" name="Text Box 10"/>
          <p:cNvSpPr txBox="1"/>
          <p:nvPr/>
        </p:nvSpPr>
        <p:spPr>
          <a:xfrm>
            <a:off x="12001500" y="12525375"/>
            <a:ext cx="10537825" cy="981075"/>
          </a:xfrm>
          <a:prstGeom prst="rect">
            <a:avLst/>
          </a:prstGeom>
          <a:noFill/>
          <a:ln w="9525">
            <a:noFill/>
          </a:ln>
        </p:spPr>
        <p:txBody>
          <a:bodyPr lIns="209004" tIns="104502" rIns="209004" bIns="104502">
            <a:spAutoFit/>
          </a:bodyPr>
          <a:lstStyle/>
          <a:p>
            <a:pPr>
              <a:spcBef>
                <a:spcPct val="50000"/>
              </a:spcBef>
            </a:pPr>
            <a:r>
              <a:rPr sz="5000" dirty="0">
                <a:latin typeface="Arial" panose="020B0604020202020204" pitchFamily="34" charset="0"/>
              </a:rPr>
              <a:t>LÚA CHỊU HẠN NĂNG SUẤT CAO</a:t>
            </a:r>
          </a:p>
        </p:txBody>
      </p:sp>
      <p:sp>
        <p:nvSpPr>
          <p:cNvPr id="4108" name="Rectangle 12"/>
          <p:cNvSpPr/>
          <p:nvPr/>
        </p:nvSpPr>
        <p:spPr>
          <a:xfrm>
            <a:off x="5143500" y="1981200"/>
            <a:ext cx="5905500" cy="3597275"/>
          </a:xfrm>
          <a:prstGeom prst="rect">
            <a:avLst/>
          </a:prstGeom>
          <a:noFill/>
          <a:ln w="9525">
            <a:noFill/>
          </a:ln>
        </p:spPr>
        <p:txBody>
          <a:bodyPr lIns="209004" tIns="104502" rIns="209004" bIns="104502">
            <a:spAutoFit/>
          </a:bodyPr>
          <a:lstStyle/>
          <a:p>
            <a:r>
              <a:rPr sz="5500" dirty="0">
                <a:latin typeface="Times New Roman" panose="02020603050405020304" pitchFamily="18" charset="0"/>
              </a:rPr>
              <a:t>+ C: 45%</a:t>
            </a:r>
          </a:p>
          <a:p>
            <a:r>
              <a:rPr sz="5500" dirty="0">
                <a:latin typeface="Times New Roman" panose="02020603050405020304" pitchFamily="18" charset="0"/>
              </a:rPr>
              <a:t>+ H: 6,5%</a:t>
            </a:r>
          </a:p>
          <a:p>
            <a:r>
              <a:rPr sz="5500" dirty="0">
                <a:latin typeface="Times New Roman" panose="02020603050405020304" pitchFamily="18" charset="0"/>
              </a:rPr>
              <a:t>+ O: 42 – 45%</a:t>
            </a:r>
          </a:p>
          <a:p>
            <a:endParaRPr sz="5500" dirty="0">
              <a:latin typeface="Times New Roman" panose="02020603050405020304" pitchFamily="18" charset="0"/>
            </a:endParaRPr>
          </a:p>
        </p:txBody>
      </p:sp>
      <p:sp>
        <p:nvSpPr>
          <p:cNvPr id="4109" name="Line 13"/>
          <p:cNvSpPr/>
          <p:nvPr/>
        </p:nvSpPr>
        <p:spPr>
          <a:xfrm>
            <a:off x="11430000" y="2133600"/>
            <a:ext cx="0" cy="2286000"/>
          </a:xfrm>
          <a:prstGeom prst="line">
            <a:avLst/>
          </a:prstGeom>
          <a:ln w="38100" cap="flat" cmpd="sng">
            <a:solidFill>
              <a:schemeClr val="tx1"/>
            </a:solidFill>
            <a:prstDash val="solid"/>
            <a:headEnd type="none" w="med" len="med"/>
            <a:tailEnd type="none" w="med" len="med"/>
          </a:ln>
        </p:spPr>
      </p:sp>
      <p:sp>
        <p:nvSpPr>
          <p:cNvPr id="4110" name="Line 14"/>
          <p:cNvSpPr/>
          <p:nvPr/>
        </p:nvSpPr>
        <p:spPr>
          <a:xfrm>
            <a:off x="11430000" y="3200400"/>
            <a:ext cx="762000" cy="0"/>
          </a:xfrm>
          <a:prstGeom prst="line">
            <a:avLst/>
          </a:prstGeom>
          <a:ln w="76200" cap="flat" cmpd="sng">
            <a:solidFill>
              <a:schemeClr val="tx1"/>
            </a:solidFill>
            <a:prstDash val="solid"/>
            <a:headEnd type="none" w="med" len="med"/>
            <a:tailEnd type="triangle" w="med" len="med"/>
          </a:ln>
        </p:spPr>
      </p:sp>
      <p:sp>
        <p:nvSpPr>
          <p:cNvPr id="4111" name="Text Box 15"/>
          <p:cNvSpPr txBox="1"/>
          <p:nvPr/>
        </p:nvSpPr>
        <p:spPr>
          <a:xfrm>
            <a:off x="12763500" y="2133600"/>
            <a:ext cx="8191500" cy="2749550"/>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C, H, O chiếm 90 -95% tổng lượng chất khô trong cây</a:t>
            </a:r>
          </a:p>
        </p:txBody>
      </p:sp>
      <p:sp>
        <p:nvSpPr>
          <p:cNvPr id="4113" name="AutoShape 17"/>
          <p:cNvSpPr/>
          <p:nvPr/>
        </p:nvSpPr>
        <p:spPr>
          <a:xfrm>
            <a:off x="4364038" y="1550988"/>
            <a:ext cx="13369925" cy="2590800"/>
          </a:xfrm>
          <a:prstGeom prst="horizontalScroll">
            <a:avLst>
              <a:gd name="adj" fmla="val 12500"/>
            </a:avLst>
          </a:prstGeom>
          <a:noFill/>
          <a:ln w="9525" cap="flat" cmpd="sng">
            <a:solidFill>
              <a:schemeClr val="bg1"/>
            </a:solidFill>
            <a:prstDash val="solid"/>
            <a:headEnd type="none" w="med" len="med"/>
            <a:tailEnd type="none" w="med" len="med"/>
          </a:ln>
        </p:spPr>
        <p:txBody>
          <a:bodyPr wrap="none" lIns="209004" tIns="104502" rIns="209004" bIns="104502" anchor="ctr" anchorCtr="0"/>
          <a:lstStyle/>
          <a:p>
            <a:pPr algn="ctr"/>
            <a:r>
              <a:rPr sz="7000" dirty="0">
                <a:latin typeface="Arial" panose="020B0604020202020204" pitchFamily="34" charset="0"/>
              </a:rPr>
              <a:t>Phần lớn năng suất cam, lúa có</a:t>
            </a:r>
          </a:p>
          <a:p>
            <a:pPr algn="ctr"/>
            <a:r>
              <a:rPr sz="7000" dirty="0">
                <a:latin typeface="Arial" panose="020B0604020202020204" pitchFamily="34" charset="0"/>
              </a:rPr>
              <a:t> được là nhờ quá trình nào của cây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linds(horizontal)">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05"/>
                                        </p:tgtEl>
                                        <p:attrNameLst>
                                          <p:attrName>style.visibility</p:attrName>
                                        </p:attrNameLst>
                                      </p:cBhvr>
                                      <p:to>
                                        <p:strVal val="visible"/>
                                      </p:to>
                                    </p:set>
                                    <p:animEffect transition="in" filter="box(in)">
                                      <p:cBhvr>
                                        <p:cTn id="12" dur="500"/>
                                        <p:tgtEl>
                                          <p:spTgt spid="41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box(in)">
                                      <p:cBhvr>
                                        <p:cTn id="17" dur="500"/>
                                        <p:tgtEl>
                                          <p:spTgt spid="410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box(in)">
                                      <p:cBhvr>
                                        <p:cTn id="22" dur="500"/>
                                        <p:tgtEl>
                                          <p:spTgt spid="410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113"/>
                                        </p:tgtEl>
                                        <p:attrNameLst>
                                          <p:attrName>style.visibility</p:attrName>
                                        </p:attrNameLst>
                                      </p:cBhvr>
                                      <p:to>
                                        <p:strVal val="visible"/>
                                      </p:to>
                                    </p:set>
                                    <p:animEffect transition="in" filter="diamond(in)">
                                      <p:cBhvr>
                                        <p:cTn id="27" dur="2000"/>
                                        <p:tgtEl>
                                          <p:spTgt spid="411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1" nodeType="clickEffect">
                                  <p:stCondLst>
                                    <p:cond delay="0"/>
                                  </p:stCondLst>
                                  <p:childTnLst>
                                    <p:animEffect transition="out" filter="diamond(in)">
                                      <p:cBhvr>
                                        <p:cTn id="31" dur="500"/>
                                        <p:tgtEl>
                                          <p:spTgt spid="4113"/>
                                        </p:tgtEl>
                                      </p:cBhvr>
                                    </p:animEffect>
                                    <p:set>
                                      <p:cBhvr>
                                        <p:cTn id="32" dur="1" fill="hold">
                                          <p:stCondLst>
                                            <p:cond delay="499"/>
                                          </p:stCondLst>
                                        </p:cTn>
                                        <p:tgtEl>
                                          <p:spTgt spid="41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108"/>
                                        </p:tgtEl>
                                        <p:attrNameLst>
                                          <p:attrName>style.visibility</p:attrName>
                                        </p:attrNameLst>
                                      </p:cBhvr>
                                      <p:to>
                                        <p:strVal val="visible"/>
                                      </p:to>
                                    </p:set>
                                    <p:animEffect transition="in" filter="blinds(horizontal)">
                                      <p:cBhvr>
                                        <p:cTn id="37" dur="500"/>
                                        <p:tgtEl>
                                          <p:spTgt spid="410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109"/>
                                        </p:tgtEl>
                                        <p:attrNameLst>
                                          <p:attrName>style.visibility</p:attrName>
                                        </p:attrNameLst>
                                      </p:cBhvr>
                                      <p:to>
                                        <p:strVal val="visible"/>
                                      </p:to>
                                    </p:set>
                                    <p:animEffect transition="in" filter="box(in)">
                                      <p:cBhvr>
                                        <p:cTn id="42" dur="500"/>
                                        <p:tgtEl>
                                          <p:spTgt spid="4109"/>
                                        </p:tgtEl>
                                      </p:cBhvr>
                                    </p:animEffect>
                                  </p:childTnLst>
                                </p:cTn>
                              </p:par>
                              <p:par>
                                <p:cTn id="43" presetID="4" presetClass="entr" presetSubtype="16" fill="hold" nodeType="withEffect">
                                  <p:stCondLst>
                                    <p:cond delay="0"/>
                                  </p:stCondLst>
                                  <p:childTnLst>
                                    <p:set>
                                      <p:cBhvr>
                                        <p:cTn id="44" dur="1" fill="hold">
                                          <p:stCondLst>
                                            <p:cond delay="0"/>
                                          </p:stCondLst>
                                        </p:cTn>
                                        <p:tgtEl>
                                          <p:spTgt spid="4110"/>
                                        </p:tgtEl>
                                        <p:attrNameLst>
                                          <p:attrName>style.visibility</p:attrName>
                                        </p:attrNameLst>
                                      </p:cBhvr>
                                      <p:to>
                                        <p:strVal val="visible"/>
                                      </p:to>
                                    </p:set>
                                    <p:animEffect transition="in" filter="box(in)">
                                      <p:cBhvr>
                                        <p:cTn id="45" dur="500"/>
                                        <p:tgtEl>
                                          <p:spTgt spid="411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4111"/>
                                        </p:tgtEl>
                                        <p:attrNameLst>
                                          <p:attrName>style.visibility</p:attrName>
                                        </p:attrNameLst>
                                      </p:cBhvr>
                                      <p:to>
                                        <p:strVal val="visible"/>
                                      </p:to>
                                    </p:set>
                                    <p:animEffect transition="in" filter="box(in)">
                                      <p:cBhvr>
                                        <p:cTn id="50"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p:bldP spid="4108" grpId="0"/>
      <p:bldP spid="4111" grpId="0"/>
      <p:bldP spid="4113" grpId="0" animBg="1"/>
      <p:bldP spid="41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p:nvPr/>
        </p:nvSpPr>
        <p:spPr>
          <a:xfrm>
            <a:off x="952500" y="609600"/>
            <a:ext cx="21526500" cy="1057275"/>
          </a:xfrm>
          <a:prstGeom prst="rect">
            <a:avLst/>
          </a:prstGeom>
          <a:noFill/>
          <a:ln w="9525">
            <a:noFill/>
          </a:ln>
        </p:spPr>
        <p:txBody>
          <a:bodyPr lIns="209004" tIns="104502" rIns="209004" bIns="104502">
            <a:spAutoFit/>
          </a:bodyPr>
          <a:lstStyle/>
          <a:p>
            <a:pPr>
              <a:spcBef>
                <a:spcPct val="20000"/>
              </a:spcBef>
            </a:pPr>
            <a:r>
              <a:rPr sz="5500" b="1" dirty="0">
                <a:solidFill>
                  <a:srgbClr val="0000FF"/>
                </a:solidFill>
                <a:latin typeface="Arial" panose="020B0604020202020204" pitchFamily="34" charset="0"/>
              </a:rPr>
              <a:t>I.QUANG HỢP QUYẾT ĐỊNH NĂNG SUẤT CÂY TRỒNG</a:t>
            </a:r>
          </a:p>
        </p:txBody>
      </p:sp>
      <p:pic>
        <p:nvPicPr>
          <p:cNvPr id="14339" name="Picture 5" descr="H10"/>
          <p:cNvPicPr>
            <a:picLocks noChangeAspect="1"/>
          </p:cNvPicPr>
          <p:nvPr/>
        </p:nvPicPr>
        <p:blipFill>
          <a:blip r:embed="rId2"/>
          <a:stretch>
            <a:fillRect/>
          </a:stretch>
        </p:blipFill>
        <p:spPr>
          <a:xfrm>
            <a:off x="381000" y="4724400"/>
            <a:ext cx="11430000" cy="7772400"/>
          </a:xfrm>
          <a:prstGeom prst="rect">
            <a:avLst/>
          </a:prstGeom>
          <a:noFill/>
          <a:ln w="9525">
            <a:noFill/>
          </a:ln>
        </p:spPr>
      </p:pic>
      <p:pic>
        <p:nvPicPr>
          <p:cNvPr id="14340" name="imgb" descr="lua%20lai%202"/>
          <p:cNvPicPr>
            <a:picLocks noChangeAspect="1"/>
          </p:cNvPicPr>
          <p:nvPr/>
        </p:nvPicPr>
        <p:blipFill>
          <a:blip r:embed="rId3"/>
          <a:stretch>
            <a:fillRect/>
          </a:stretch>
        </p:blipFill>
        <p:spPr>
          <a:xfrm>
            <a:off x="12001500" y="4648200"/>
            <a:ext cx="10477500" cy="7820025"/>
          </a:xfrm>
          <a:prstGeom prst="rect">
            <a:avLst/>
          </a:prstGeom>
          <a:noFill/>
          <a:ln w="9525">
            <a:noFill/>
          </a:ln>
        </p:spPr>
      </p:pic>
      <p:sp>
        <p:nvSpPr>
          <p:cNvPr id="14341" name="Text Box 7"/>
          <p:cNvSpPr txBox="1"/>
          <p:nvPr/>
        </p:nvSpPr>
        <p:spPr>
          <a:xfrm>
            <a:off x="1714500" y="12753975"/>
            <a:ext cx="7429500" cy="981075"/>
          </a:xfrm>
          <a:prstGeom prst="rect">
            <a:avLst/>
          </a:prstGeom>
          <a:noFill/>
          <a:ln w="9525">
            <a:noFill/>
          </a:ln>
        </p:spPr>
        <p:txBody>
          <a:bodyPr lIns="209004" tIns="104502" rIns="209004" bIns="104502">
            <a:spAutoFit/>
          </a:bodyPr>
          <a:lstStyle/>
          <a:p>
            <a:pPr>
              <a:spcBef>
                <a:spcPct val="50000"/>
              </a:spcBef>
            </a:pPr>
            <a:r>
              <a:rPr sz="5000" dirty="0">
                <a:latin typeface="Arial" panose="020B0604020202020204" pitchFamily="34" charset="0"/>
              </a:rPr>
              <a:t>CAM NĂNG SUẤT CAO</a:t>
            </a:r>
          </a:p>
        </p:txBody>
      </p:sp>
      <p:sp>
        <p:nvSpPr>
          <p:cNvPr id="14342" name="Text Box 8"/>
          <p:cNvSpPr txBox="1"/>
          <p:nvPr/>
        </p:nvSpPr>
        <p:spPr>
          <a:xfrm>
            <a:off x="10858500" y="12706350"/>
            <a:ext cx="11430000" cy="981075"/>
          </a:xfrm>
          <a:prstGeom prst="rect">
            <a:avLst/>
          </a:prstGeom>
          <a:noFill/>
          <a:ln w="9525">
            <a:noFill/>
          </a:ln>
        </p:spPr>
        <p:txBody>
          <a:bodyPr lIns="209004" tIns="104502" rIns="209004" bIns="104502">
            <a:spAutoFit/>
          </a:bodyPr>
          <a:lstStyle/>
          <a:p>
            <a:pPr>
              <a:spcBef>
                <a:spcPct val="50000"/>
              </a:spcBef>
            </a:pPr>
            <a:r>
              <a:rPr sz="5000" dirty="0">
                <a:latin typeface="Arial" panose="020B0604020202020204" pitchFamily="34" charset="0"/>
              </a:rPr>
              <a:t>LÚA CHỊU HẠN NĂNG SUẤT CAO</a:t>
            </a:r>
          </a:p>
        </p:txBody>
      </p:sp>
      <p:sp>
        <p:nvSpPr>
          <p:cNvPr id="44041" name="Text Box 9"/>
          <p:cNvSpPr txBox="1"/>
          <p:nvPr/>
        </p:nvSpPr>
        <p:spPr>
          <a:xfrm>
            <a:off x="952500" y="1981200"/>
            <a:ext cx="8191500" cy="1627188"/>
          </a:xfrm>
          <a:prstGeom prst="rect">
            <a:avLst/>
          </a:prstGeom>
          <a:noFill/>
          <a:ln w="9525">
            <a:noFill/>
          </a:ln>
        </p:spPr>
        <p:txBody>
          <a:bodyPr lIns="209004" tIns="104502" rIns="209004" bIns="104502">
            <a:spAutoFit/>
          </a:bodyPr>
          <a:lstStyle/>
          <a:p>
            <a:pPr>
              <a:spcBef>
                <a:spcPct val="50000"/>
              </a:spcBef>
            </a:pPr>
            <a:r>
              <a:rPr sz="4600" dirty="0">
                <a:latin typeface="Arial" panose="020B0604020202020204" pitchFamily="34" charset="0"/>
              </a:rPr>
              <a:t>C, H, O chiếm 90 -95% tổng lượng chất khô trong cây</a:t>
            </a:r>
          </a:p>
        </p:txBody>
      </p:sp>
      <p:sp>
        <p:nvSpPr>
          <p:cNvPr id="44042" name="Line 10"/>
          <p:cNvSpPr/>
          <p:nvPr/>
        </p:nvSpPr>
        <p:spPr>
          <a:xfrm>
            <a:off x="9715500" y="2070100"/>
            <a:ext cx="0" cy="2286000"/>
          </a:xfrm>
          <a:prstGeom prst="line">
            <a:avLst/>
          </a:prstGeom>
          <a:ln w="38100" cap="flat" cmpd="sng">
            <a:solidFill>
              <a:schemeClr val="tx1"/>
            </a:solidFill>
            <a:prstDash val="solid"/>
            <a:headEnd type="none" w="med" len="med"/>
            <a:tailEnd type="none" w="med" len="med"/>
          </a:ln>
        </p:spPr>
      </p:sp>
      <p:sp>
        <p:nvSpPr>
          <p:cNvPr id="44043" name="Line 11"/>
          <p:cNvSpPr/>
          <p:nvPr/>
        </p:nvSpPr>
        <p:spPr>
          <a:xfrm>
            <a:off x="9704388" y="3149600"/>
            <a:ext cx="762000" cy="0"/>
          </a:xfrm>
          <a:prstGeom prst="line">
            <a:avLst/>
          </a:prstGeom>
          <a:ln w="76200" cap="flat" cmpd="sng">
            <a:solidFill>
              <a:schemeClr val="tx1"/>
            </a:solidFill>
            <a:prstDash val="solid"/>
            <a:headEnd type="none" w="med" len="med"/>
            <a:tailEnd type="triangle" w="med" len="med"/>
          </a:ln>
        </p:spPr>
      </p:sp>
      <p:sp>
        <p:nvSpPr>
          <p:cNvPr id="44044" name="Text Box 12"/>
          <p:cNvSpPr txBox="1"/>
          <p:nvPr/>
        </p:nvSpPr>
        <p:spPr>
          <a:xfrm>
            <a:off x="10858500" y="1981200"/>
            <a:ext cx="10477500" cy="2335213"/>
          </a:xfrm>
          <a:prstGeom prst="rect">
            <a:avLst/>
          </a:prstGeom>
          <a:noFill/>
          <a:ln w="9525">
            <a:noFill/>
          </a:ln>
        </p:spPr>
        <p:txBody>
          <a:bodyPr lIns="209004" tIns="104502" rIns="209004" bIns="104502">
            <a:spAutoFit/>
          </a:bodyPr>
          <a:lstStyle/>
          <a:p>
            <a:pPr>
              <a:spcBef>
                <a:spcPct val="50000"/>
              </a:spcBef>
            </a:pPr>
            <a:r>
              <a:rPr sz="4600" dirty="0">
                <a:latin typeface="Arial" panose="020B0604020202020204" pitchFamily="34" charset="0"/>
              </a:rPr>
              <a:t>90% - 95% sản phẩm thu hoạch của cây lấy từ CO</a:t>
            </a:r>
            <a:r>
              <a:rPr sz="4600" baseline="-25000" dirty="0">
                <a:latin typeface="Arial" panose="020B0604020202020204" pitchFamily="34" charset="0"/>
              </a:rPr>
              <a:t>2</a:t>
            </a:r>
            <a:r>
              <a:rPr sz="4600" dirty="0">
                <a:latin typeface="Arial" panose="020B0604020202020204" pitchFamily="34" charset="0"/>
              </a:rPr>
              <a:t> và H</a:t>
            </a:r>
            <a:r>
              <a:rPr sz="4600" baseline="-25000" dirty="0">
                <a:latin typeface="Arial" panose="020B0604020202020204" pitchFamily="34" charset="0"/>
              </a:rPr>
              <a:t>2</a:t>
            </a:r>
            <a:r>
              <a:rPr sz="4600" dirty="0">
                <a:latin typeface="Arial" panose="020B0604020202020204" pitchFamily="34" charset="0"/>
              </a:rPr>
              <a:t>O thông qua hoạt động quang hợp.</a:t>
            </a:r>
          </a:p>
        </p:txBody>
      </p:sp>
      <p:sp>
        <p:nvSpPr>
          <p:cNvPr id="44045" name="Text Box 13"/>
          <p:cNvSpPr txBox="1"/>
          <p:nvPr/>
        </p:nvSpPr>
        <p:spPr>
          <a:xfrm>
            <a:off x="1333500" y="2260600"/>
            <a:ext cx="20002500"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 Quang hợp quyết định 90 – 95% năng suất cây trồng.</a:t>
            </a:r>
          </a:p>
        </p:txBody>
      </p:sp>
      <p:sp>
        <p:nvSpPr>
          <p:cNvPr id="44046" name="AutoShape 14"/>
          <p:cNvSpPr/>
          <p:nvPr/>
        </p:nvSpPr>
        <p:spPr>
          <a:xfrm>
            <a:off x="5524500" y="1778000"/>
            <a:ext cx="13144500" cy="2171700"/>
          </a:xfrm>
          <a:prstGeom prst="wedgeRoundRectCallout">
            <a:avLst>
              <a:gd name="adj1" fmla="val -50060"/>
              <a:gd name="adj2" fmla="val 82458"/>
              <a:gd name="adj3" fmla="val 16667"/>
            </a:avLst>
          </a:prstGeom>
          <a:noFill/>
          <a:ln w="9525" cap="flat" cmpd="sng">
            <a:solidFill>
              <a:schemeClr val="bg1"/>
            </a:solidFill>
            <a:prstDash val="solid"/>
            <a:miter/>
            <a:headEnd type="none" w="med" len="med"/>
            <a:tailEnd type="none" w="med" len="med"/>
          </a:ln>
        </p:spPr>
        <p:txBody>
          <a:bodyPr lIns="209004" tIns="104502" rIns="209004" bIns="104502"/>
          <a:lstStyle/>
          <a:p>
            <a:pPr algn="ctr"/>
            <a:r>
              <a:rPr sz="5500" dirty="0">
                <a:latin typeface="Arial" panose="020B0604020202020204" pitchFamily="34" charset="0"/>
              </a:rPr>
              <a:t>Quang hợp có vai trò như thế nào đối với năng suất cây trồng?</a:t>
            </a:r>
          </a:p>
        </p:txBody>
      </p:sp>
      <p:pic>
        <p:nvPicPr>
          <p:cNvPr id="14349" name="Picture 16" descr="H10"/>
          <p:cNvPicPr>
            <a:picLocks noChangeAspect="1"/>
          </p:cNvPicPr>
          <p:nvPr/>
        </p:nvPicPr>
        <p:blipFill>
          <a:blip r:embed="rId2"/>
          <a:stretch>
            <a:fillRect/>
          </a:stretch>
        </p:blipFill>
        <p:spPr>
          <a:xfrm>
            <a:off x="381000" y="4572000"/>
            <a:ext cx="11430000" cy="7924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4042"/>
                                        </p:tgtEl>
                                        <p:attrNameLst>
                                          <p:attrName>style.visibility</p:attrName>
                                        </p:attrNameLst>
                                      </p:cBhvr>
                                      <p:to>
                                        <p:strVal val="visible"/>
                                      </p:to>
                                    </p:set>
                                    <p:animEffect transition="in" filter="blinds(horizontal)">
                                      <p:cBhvr>
                                        <p:cTn id="7" dur="500"/>
                                        <p:tgtEl>
                                          <p:spTgt spid="44042"/>
                                        </p:tgtEl>
                                      </p:cBhvr>
                                    </p:animEffect>
                                  </p:childTnLst>
                                </p:cTn>
                              </p:par>
                              <p:par>
                                <p:cTn id="8" presetID="3" presetClass="entr" presetSubtype="10" fill="hold" nodeType="withEffect">
                                  <p:stCondLst>
                                    <p:cond delay="0"/>
                                  </p:stCondLst>
                                  <p:childTnLst>
                                    <p:set>
                                      <p:cBhvr>
                                        <p:cTn id="9" dur="1" fill="hold">
                                          <p:stCondLst>
                                            <p:cond delay="0"/>
                                          </p:stCondLst>
                                        </p:cTn>
                                        <p:tgtEl>
                                          <p:spTgt spid="44043"/>
                                        </p:tgtEl>
                                        <p:attrNameLst>
                                          <p:attrName>style.visibility</p:attrName>
                                        </p:attrNameLst>
                                      </p:cBhvr>
                                      <p:to>
                                        <p:strVal val="visible"/>
                                      </p:to>
                                    </p:set>
                                    <p:animEffect transition="in" filter="blinds(horizontal)">
                                      <p:cBhvr>
                                        <p:cTn id="10" dur="500"/>
                                        <p:tgtEl>
                                          <p:spTgt spid="4404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4044"/>
                                        </p:tgtEl>
                                        <p:attrNameLst>
                                          <p:attrName>style.visibility</p:attrName>
                                        </p:attrNameLst>
                                      </p:cBhvr>
                                      <p:to>
                                        <p:strVal val="visible"/>
                                      </p:to>
                                    </p:set>
                                    <p:animEffect transition="in" filter="blinds(horizontal)">
                                      <p:cBhvr>
                                        <p:cTn id="15" dur="500"/>
                                        <p:tgtEl>
                                          <p:spTgt spid="4404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44041"/>
                                        </p:tgtEl>
                                      </p:cBhvr>
                                    </p:animEffect>
                                    <p:set>
                                      <p:cBhvr>
                                        <p:cTn id="20" dur="1" fill="hold">
                                          <p:stCondLst>
                                            <p:cond delay="499"/>
                                          </p:stCondLst>
                                        </p:cTn>
                                        <p:tgtEl>
                                          <p:spTgt spid="44041"/>
                                        </p:tgtEl>
                                        <p:attrNameLst>
                                          <p:attrName>style.visibility</p:attrName>
                                        </p:attrNameLst>
                                      </p:cBhvr>
                                      <p:to>
                                        <p:strVal val="hidden"/>
                                      </p:to>
                                    </p:set>
                                  </p:childTnLst>
                                </p:cTn>
                              </p:par>
                              <p:par>
                                <p:cTn id="21" presetID="4" presetClass="exit" presetSubtype="16" fill="hold" nodeType="withEffect">
                                  <p:stCondLst>
                                    <p:cond delay="0"/>
                                  </p:stCondLst>
                                  <p:childTnLst>
                                    <p:animEffect transition="out" filter="box(in)">
                                      <p:cBhvr>
                                        <p:cTn id="22" dur="500"/>
                                        <p:tgtEl>
                                          <p:spTgt spid="44042"/>
                                        </p:tgtEl>
                                      </p:cBhvr>
                                    </p:animEffect>
                                    <p:set>
                                      <p:cBhvr>
                                        <p:cTn id="23" dur="1" fill="hold">
                                          <p:stCondLst>
                                            <p:cond delay="499"/>
                                          </p:stCondLst>
                                        </p:cTn>
                                        <p:tgtEl>
                                          <p:spTgt spid="44042"/>
                                        </p:tgtEl>
                                        <p:attrNameLst>
                                          <p:attrName>style.visibility</p:attrName>
                                        </p:attrNameLst>
                                      </p:cBhvr>
                                      <p:to>
                                        <p:strVal val="hidden"/>
                                      </p:to>
                                    </p:set>
                                  </p:childTnLst>
                                </p:cTn>
                              </p:par>
                              <p:par>
                                <p:cTn id="24" presetID="4" presetClass="exit" presetSubtype="16" fill="hold" nodeType="withEffect">
                                  <p:stCondLst>
                                    <p:cond delay="0"/>
                                  </p:stCondLst>
                                  <p:childTnLst>
                                    <p:animEffect transition="out" filter="box(in)">
                                      <p:cBhvr>
                                        <p:cTn id="25" dur="500"/>
                                        <p:tgtEl>
                                          <p:spTgt spid="44043"/>
                                        </p:tgtEl>
                                      </p:cBhvr>
                                    </p:animEffect>
                                    <p:set>
                                      <p:cBhvr>
                                        <p:cTn id="26" dur="1" fill="hold">
                                          <p:stCondLst>
                                            <p:cond delay="499"/>
                                          </p:stCondLst>
                                        </p:cTn>
                                        <p:tgtEl>
                                          <p:spTgt spid="44043"/>
                                        </p:tgtEl>
                                        <p:attrNameLst>
                                          <p:attrName>style.visibility</p:attrName>
                                        </p:attrNameLst>
                                      </p:cBhvr>
                                      <p:to>
                                        <p:strVal val="hidden"/>
                                      </p:to>
                                    </p:set>
                                  </p:childTnLst>
                                </p:cTn>
                              </p:par>
                              <p:par>
                                <p:cTn id="27" presetID="4" presetClass="exit" presetSubtype="16" fill="hold" grpId="1" nodeType="withEffect">
                                  <p:stCondLst>
                                    <p:cond delay="0"/>
                                  </p:stCondLst>
                                  <p:childTnLst>
                                    <p:animEffect transition="out" filter="box(in)">
                                      <p:cBhvr>
                                        <p:cTn id="28" dur="500"/>
                                        <p:tgtEl>
                                          <p:spTgt spid="44044"/>
                                        </p:tgtEl>
                                      </p:cBhvr>
                                    </p:animEffect>
                                    <p:set>
                                      <p:cBhvr>
                                        <p:cTn id="29" dur="1" fill="hold">
                                          <p:stCondLst>
                                            <p:cond delay="499"/>
                                          </p:stCondLst>
                                        </p:cTn>
                                        <p:tgtEl>
                                          <p:spTgt spid="4404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44046"/>
                                        </p:tgtEl>
                                        <p:attrNameLst>
                                          <p:attrName>style.visibility</p:attrName>
                                        </p:attrNameLst>
                                      </p:cBhvr>
                                      <p:to>
                                        <p:strVal val="visible"/>
                                      </p:to>
                                    </p:set>
                                    <p:animEffect transition="in" filter="box(in)">
                                      <p:cBhvr>
                                        <p:cTn id="34" dur="500"/>
                                        <p:tgtEl>
                                          <p:spTgt spid="4404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1" nodeType="clickEffect">
                                  <p:stCondLst>
                                    <p:cond delay="0"/>
                                  </p:stCondLst>
                                  <p:childTnLst>
                                    <p:animEffect transition="out" filter="box(in)">
                                      <p:cBhvr>
                                        <p:cTn id="38" dur="500"/>
                                        <p:tgtEl>
                                          <p:spTgt spid="44046"/>
                                        </p:tgtEl>
                                      </p:cBhvr>
                                    </p:animEffect>
                                    <p:set>
                                      <p:cBhvr>
                                        <p:cTn id="39" dur="1" fill="hold">
                                          <p:stCondLst>
                                            <p:cond delay="499"/>
                                          </p:stCondLst>
                                        </p:cTn>
                                        <p:tgtEl>
                                          <p:spTgt spid="4404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4045"/>
                                        </p:tgtEl>
                                        <p:attrNameLst>
                                          <p:attrName>style.visibility</p:attrName>
                                        </p:attrNameLst>
                                      </p:cBhvr>
                                      <p:to>
                                        <p:strVal val="visible"/>
                                      </p:to>
                                    </p:set>
                                    <p:anim calcmode="lin" valueType="num">
                                      <p:cBhvr additive="base">
                                        <p:cTn id="44" dur="500" fill="hold"/>
                                        <p:tgtEl>
                                          <p:spTgt spid="44045"/>
                                        </p:tgtEl>
                                        <p:attrNameLst>
                                          <p:attrName>ppt_x</p:attrName>
                                        </p:attrNameLst>
                                      </p:cBhvr>
                                      <p:tavLst>
                                        <p:tav tm="0">
                                          <p:val>
                                            <p:strVal val="0-#ppt_w/2"/>
                                          </p:val>
                                        </p:tav>
                                        <p:tav tm="100000">
                                          <p:val>
                                            <p:strVal val="#ppt_x"/>
                                          </p:val>
                                        </p:tav>
                                      </p:tavLst>
                                    </p:anim>
                                    <p:anim calcmode="lin" valueType="num">
                                      <p:cBhvr additive="base">
                                        <p:cTn id="45" dur="500" fill="hold"/>
                                        <p:tgtEl>
                                          <p:spTgt spid="440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P spid="44044" grpId="0"/>
      <p:bldP spid="44044" grpId="1"/>
      <p:bldP spid="44045" grpId="0"/>
      <p:bldP spid="44046" grpId="0" animBg="1"/>
      <p:bldP spid="4404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p:cNvPicPr>
          <p:nvPr/>
        </p:nvPicPr>
        <p:blipFill>
          <a:blip r:embed="rId2"/>
          <a:stretch>
            <a:fillRect/>
          </a:stretch>
        </p:blipFill>
        <p:spPr>
          <a:xfrm>
            <a:off x="0" y="2133600"/>
            <a:ext cx="13335000" cy="9601200"/>
          </a:xfrm>
          <a:prstGeom prst="rect">
            <a:avLst/>
          </a:prstGeom>
          <a:noFill/>
          <a:ln w="9525">
            <a:noFill/>
          </a:ln>
        </p:spPr>
      </p:pic>
      <p:pic>
        <p:nvPicPr>
          <p:cNvPr id="45061" name="Picture 5" descr="BOWLTOMS"/>
          <p:cNvPicPr>
            <a:picLocks noChangeAspect="1"/>
          </p:cNvPicPr>
          <p:nvPr/>
        </p:nvPicPr>
        <p:blipFill>
          <a:blip r:embed="rId3"/>
          <a:stretch>
            <a:fillRect/>
          </a:stretch>
        </p:blipFill>
        <p:spPr>
          <a:xfrm>
            <a:off x="9525000" y="9753600"/>
            <a:ext cx="3571875" cy="1333500"/>
          </a:xfrm>
          <a:prstGeom prst="rect">
            <a:avLst/>
          </a:prstGeom>
          <a:noFill/>
          <a:ln w="9525">
            <a:noFill/>
          </a:ln>
        </p:spPr>
      </p:pic>
      <p:sp>
        <p:nvSpPr>
          <p:cNvPr id="45062" name="Line 6"/>
          <p:cNvSpPr/>
          <p:nvPr/>
        </p:nvSpPr>
        <p:spPr>
          <a:xfrm>
            <a:off x="14097000" y="2228850"/>
            <a:ext cx="0" cy="8991600"/>
          </a:xfrm>
          <a:prstGeom prst="line">
            <a:avLst/>
          </a:prstGeom>
          <a:ln w="9525" cap="flat" cmpd="sng">
            <a:solidFill>
              <a:schemeClr val="tx1"/>
            </a:solidFill>
            <a:prstDash val="solid"/>
            <a:headEnd type="none" w="med" len="med"/>
            <a:tailEnd type="none" w="med" len="med"/>
          </a:ln>
        </p:spPr>
      </p:sp>
      <p:sp>
        <p:nvSpPr>
          <p:cNvPr id="45063" name="Line 7"/>
          <p:cNvSpPr/>
          <p:nvPr/>
        </p:nvSpPr>
        <p:spPr>
          <a:xfrm flipH="1">
            <a:off x="13335000" y="11220450"/>
            <a:ext cx="762000" cy="0"/>
          </a:xfrm>
          <a:prstGeom prst="line">
            <a:avLst/>
          </a:prstGeom>
          <a:ln w="9525" cap="flat" cmpd="sng">
            <a:solidFill>
              <a:schemeClr val="tx1"/>
            </a:solidFill>
            <a:prstDash val="solid"/>
            <a:headEnd type="none" w="med" len="med"/>
            <a:tailEnd type="triangle" w="med" len="med"/>
          </a:ln>
        </p:spPr>
      </p:sp>
      <p:sp>
        <p:nvSpPr>
          <p:cNvPr id="45064" name="Line 8"/>
          <p:cNvSpPr/>
          <p:nvPr/>
        </p:nvSpPr>
        <p:spPr>
          <a:xfrm flipH="1">
            <a:off x="13144500" y="2228850"/>
            <a:ext cx="952500" cy="0"/>
          </a:xfrm>
          <a:prstGeom prst="line">
            <a:avLst/>
          </a:prstGeom>
          <a:ln w="9525" cap="flat" cmpd="sng">
            <a:solidFill>
              <a:schemeClr val="tx1"/>
            </a:solidFill>
            <a:prstDash val="solid"/>
            <a:headEnd type="none" w="med" len="med"/>
            <a:tailEnd type="triangle" w="med" len="med"/>
          </a:ln>
        </p:spPr>
      </p:sp>
      <p:sp>
        <p:nvSpPr>
          <p:cNvPr id="45065" name="Line 9"/>
          <p:cNvSpPr/>
          <p:nvPr/>
        </p:nvSpPr>
        <p:spPr>
          <a:xfrm>
            <a:off x="14097000" y="5581650"/>
            <a:ext cx="1143000" cy="0"/>
          </a:xfrm>
          <a:prstGeom prst="line">
            <a:avLst/>
          </a:prstGeom>
          <a:ln w="57150" cap="flat" cmpd="sng">
            <a:solidFill>
              <a:schemeClr val="tx1"/>
            </a:solidFill>
            <a:prstDash val="solid"/>
            <a:headEnd type="none" w="med" len="med"/>
            <a:tailEnd type="triangle" w="med" len="med"/>
          </a:ln>
        </p:spPr>
      </p:sp>
      <p:sp>
        <p:nvSpPr>
          <p:cNvPr id="45066" name="Text Box 10"/>
          <p:cNvSpPr txBox="1"/>
          <p:nvPr/>
        </p:nvSpPr>
        <p:spPr>
          <a:xfrm>
            <a:off x="15319375" y="5200650"/>
            <a:ext cx="7048500"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Năng suất sinh học</a:t>
            </a:r>
          </a:p>
        </p:txBody>
      </p:sp>
      <p:sp>
        <p:nvSpPr>
          <p:cNvPr id="45067" name="Line 11"/>
          <p:cNvSpPr/>
          <p:nvPr/>
        </p:nvSpPr>
        <p:spPr>
          <a:xfrm>
            <a:off x="4191000" y="7753350"/>
            <a:ext cx="7429500" cy="2438400"/>
          </a:xfrm>
          <a:prstGeom prst="line">
            <a:avLst/>
          </a:prstGeom>
          <a:ln w="9525" cap="flat" cmpd="sng">
            <a:solidFill>
              <a:schemeClr val="tx1"/>
            </a:solidFill>
            <a:prstDash val="solid"/>
            <a:headEnd type="none" w="med" len="med"/>
            <a:tailEnd type="triangle" w="med" len="med"/>
          </a:ln>
        </p:spPr>
      </p:sp>
      <p:sp>
        <p:nvSpPr>
          <p:cNvPr id="45068" name="Line 12"/>
          <p:cNvSpPr/>
          <p:nvPr/>
        </p:nvSpPr>
        <p:spPr>
          <a:xfrm flipV="1">
            <a:off x="12763500" y="9696450"/>
            <a:ext cx="3048000" cy="76200"/>
          </a:xfrm>
          <a:prstGeom prst="line">
            <a:avLst/>
          </a:prstGeom>
          <a:ln w="57150" cap="flat" cmpd="sng">
            <a:solidFill>
              <a:schemeClr val="tx1"/>
            </a:solidFill>
            <a:prstDash val="solid"/>
            <a:headEnd type="none" w="med" len="med"/>
            <a:tailEnd type="triangle" w="med" len="med"/>
          </a:ln>
        </p:spPr>
      </p:sp>
      <p:sp>
        <p:nvSpPr>
          <p:cNvPr id="45069" name="Text Box 13"/>
          <p:cNvSpPr txBox="1"/>
          <p:nvPr/>
        </p:nvSpPr>
        <p:spPr>
          <a:xfrm>
            <a:off x="15832138" y="9321800"/>
            <a:ext cx="6477000"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Năng suất kinh tế</a:t>
            </a:r>
          </a:p>
        </p:txBody>
      </p:sp>
      <p:sp>
        <p:nvSpPr>
          <p:cNvPr id="15372" name="Rectangle 14"/>
          <p:cNvSpPr/>
          <p:nvPr/>
        </p:nvSpPr>
        <p:spPr>
          <a:xfrm>
            <a:off x="1036638" y="762000"/>
            <a:ext cx="21145500" cy="1057275"/>
          </a:xfrm>
          <a:prstGeom prst="rect">
            <a:avLst/>
          </a:prstGeom>
          <a:noFill/>
          <a:ln w="9525">
            <a:noFill/>
          </a:ln>
        </p:spPr>
        <p:txBody>
          <a:bodyPr lIns="209004" tIns="104502" rIns="209004" bIns="104502">
            <a:spAutoFit/>
          </a:bodyPr>
          <a:lstStyle/>
          <a:p>
            <a:pPr>
              <a:spcBef>
                <a:spcPct val="20000"/>
              </a:spcBef>
            </a:pPr>
            <a:r>
              <a:rPr sz="5500" b="1" dirty="0">
                <a:solidFill>
                  <a:srgbClr val="0000FF"/>
                </a:solidFill>
                <a:latin typeface="Arial" panose="020B0604020202020204" pitchFamily="34" charset="0"/>
              </a:rPr>
              <a:t>I.QUANG HỢP QUYẾT ĐỊNH NĂNG SUẤT CÂY TRỒNG</a:t>
            </a:r>
          </a:p>
        </p:txBody>
      </p:sp>
      <p:sp>
        <p:nvSpPr>
          <p:cNvPr id="45071" name="AutoShape 15"/>
          <p:cNvSpPr/>
          <p:nvPr/>
        </p:nvSpPr>
        <p:spPr>
          <a:xfrm>
            <a:off x="484188" y="11176000"/>
            <a:ext cx="21697950" cy="2438400"/>
          </a:xfrm>
          <a:prstGeom prst="horizontalScroll">
            <a:avLst>
              <a:gd name="adj" fmla="val 12500"/>
            </a:avLst>
          </a:prstGeom>
          <a:noFill/>
          <a:ln w="9525" cap="flat" cmpd="sng">
            <a:solidFill>
              <a:srgbClr val="FF0000"/>
            </a:solidFill>
            <a:prstDash val="solid"/>
            <a:headEnd type="none" w="med" len="med"/>
            <a:tailEnd type="none" w="med" len="med"/>
          </a:ln>
        </p:spPr>
        <p:txBody>
          <a:bodyPr wrap="none" lIns="209004" tIns="104502" rIns="209004" bIns="104502" anchor="ctr" anchorCtr="0"/>
          <a:lstStyle/>
          <a:p>
            <a:pPr algn="ctr"/>
            <a:r>
              <a:rPr sz="6000" dirty="0">
                <a:solidFill>
                  <a:srgbClr val="0000FF"/>
                </a:solidFill>
                <a:latin typeface="Arial" panose="020B0604020202020204" pitchFamily="34" charset="0"/>
              </a:rPr>
              <a:t>Quan sát hình vẽ trên kết hợp nghiên cứu mục I  SGK,</a:t>
            </a:r>
          </a:p>
          <a:p>
            <a:pPr algn="ctr"/>
            <a:r>
              <a:rPr sz="6000" dirty="0">
                <a:solidFill>
                  <a:srgbClr val="0000FF"/>
                </a:solidFill>
                <a:latin typeface="Arial" panose="020B0604020202020204" pitchFamily="34" charset="0"/>
              </a:rPr>
              <a:t> hãy phân biệt năng suất sinh học và năng suất kinh tế?</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linds(horizontal)">
                                      <p:cBhvr>
                                        <p:cTn id="7" dur="500"/>
                                        <p:tgtEl>
                                          <p:spTgt spid="45060"/>
                                        </p:tgtEl>
                                      </p:cBhvr>
                                    </p:animEffect>
                                  </p:childTnLst>
                                </p:cTn>
                              </p:par>
                              <p:par>
                                <p:cTn id="8" presetID="3" presetClass="entr" presetSubtype="10" fill="hold" nodeType="withEffect">
                                  <p:stCondLst>
                                    <p:cond delay="0"/>
                                  </p:stCondLst>
                                  <p:childTnLst>
                                    <p:set>
                                      <p:cBhvr>
                                        <p:cTn id="9" dur="1" fill="hold">
                                          <p:stCondLst>
                                            <p:cond delay="0"/>
                                          </p:stCondLst>
                                        </p:cTn>
                                        <p:tgtEl>
                                          <p:spTgt spid="45067"/>
                                        </p:tgtEl>
                                        <p:attrNameLst>
                                          <p:attrName>style.visibility</p:attrName>
                                        </p:attrNameLst>
                                      </p:cBhvr>
                                      <p:to>
                                        <p:strVal val="visible"/>
                                      </p:to>
                                    </p:set>
                                    <p:animEffect transition="in" filter="blinds(horizontal)">
                                      <p:cBhvr>
                                        <p:cTn id="10" dur="500"/>
                                        <p:tgtEl>
                                          <p:spTgt spid="45067"/>
                                        </p:tgtEl>
                                      </p:cBhvr>
                                    </p:animEffect>
                                  </p:childTnLst>
                                </p:cTn>
                              </p:par>
                              <p:par>
                                <p:cTn id="11" presetID="3" presetClass="entr" presetSubtype="10" fill="hold" nodeType="withEffect">
                                  <p:stCondLst>
                                    <p:cond delay="0"/>
                                  </p:stCondLst>
                                  <p:childTnLst>
                                    <p:set>
                                      <p:cBhvr>
                                        <p:cTn id="12" dur="1" fill="hold">
                                          <p:stCondLst>
                                            <p:cond delay="0"/>
                                          </p:stCondLst>
                                        </p:cTn>
                                        <p:tgtEl>
                                          <p:spTgt spid="45061"/>
                                        </p:tgtEl>
                                        <p:attrNameLst>
                                          <p:attrName>style.visibility</p:attrName>
                                        </p:attrNameLst>
                                      </p:cBhvr>
                                      <p:to>
                                        <p:strVal val="visible"/>
                                      </p:to>
                                    </p:set>
                                    <p:animEffect transition="in" filter="blinds(horizontal)">
                                      <p:cBhvr>
                                        <p:cTn id="13" dur="500"/>
                                        <p:tgtEl>
                                          <p:spTgt spid="4506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5064"/>
                                        </p:tgtEl>
                                        <p:attrNameLst>
                                          <p:attrName>style.visibility</p:attrName>
                                        </p:attrNameLst>
                                      </p:cBhvr>
                                      <p:to>
                                        <p:strVal val="visible"/>
                                      </p:to>
                                    </p:set>
                                    <p:animEffect transition="in" filter="blinds(horizontal)">
                                      <p:cBhvr>
                                        <p:cTn id="18" dur="500"/>
                                        <p:tgtEl>
                                          <p:spTgt spid="45064"/>
                                        </p:tgtEl>
                                      </p:cBhvr>
                                    </p:animEffect>
                                  </p:childTnLst>
                                </p:cTn>
                              </p:par>
                              <p:par>
                                <p:cTn id="19" presetID="3" presetClass="entr" presetSubtype="10" fill="hold" nodeType="withEffect">
                                  <p:stCondLst>
                                    <p:cond delay="0"/>
                                  </p:stCondLst>
                                  <p:childTnLst>
                                    <p:set>
                                      <p:cBhvr>
                                        <p:cTn id="20" dur="1" fill="hold">
                                          <p:stCondLst>
                                            <p:cond delay="0"/>
                                          </p:stCondLst>
                                        </p:cTn>
                                        <p:tgtEl>
                                          <p:spTgt spid="45062"/>
                                        </p:tgtEl>
                                        <p:attrNameLst>
                                          <p:attrName>style.visibility</p:attrName>
                                        </p:attrNameLst>
                                      </p:cBhvr>
                                      <p:to>
                                        <p:strVal val="visible"/>
                                      </p:to>
                                    </p:set>
                                    <p:animEffect transition="in" filter="blinds(horizontal)">
                                      <p:cBhvr>
                                        <p:cTn id="21" dur="500"/>
                                        <p:tgtEl>
                                          <p:spTgt spid="45062"/>
                                        </p:tgtEl>
                                      </p:cBhvr>
                                    </p:animEffect>
                                  </p:childTnLst>
                                </p:cTn>
                              </p:par>
                              <p:par>
                                <p:cTn id="22" presetID="3" presetClass="entr" presetSubtype="10" fill="hold" nodeType="withEffect">
                                  <p:stCondLst>
                                    <p:cond delay="0"/>
                                  </p:stCondLst>
                                  <p:childTnLst>
                                    <p:set>
                                      <p:cBhvr>
                                        <p:cTn id="23" dur="1" fill="hold">
                                          <p:stCondLst>
                                            <p:cond delay="0"/>
                                          </p:stCondLst>
                                        </p:cTn>
                                        <p:tgtEl>
                                          <p:spTgt spid="45063"/>
                                        </p:tgtEl>
                                        <p:attrNameLst>
                                          <p:attrName>style.visibility</p:attrName>
                                        </p:attrNameLst>
                                      </p:cBhvr>
                                      <p:to>
                                        <p:strVal val="visible"/>
                                      </p:to>
                                    </p:set>
                                    <p:animEffect transition="in" filter="blinds(horizontal)">
                                      <p:cBhvr>
                                        <p:cTn id="24" dur="500"/>
                                        <p:tgtEl>
                                          <p:spTgt spid="45063"/>
                                        </p:tgtEl>
                                      </p:cBhvr>
                                    </p:animEffect>
                                  </p:childTnLst>
                                </p:cTn>
                              </p:par>
                              <p:par>
                                <p:cTn id="25" presetID="3" presetClass="entr" presetSubtype="10" fill="hold" nodeType="withEffect">
                                  <p:stCondLst>
                                    <p:cond delay="0"/>
                                  </p:stCondLst>
                                  <p:childTnLst>
                                    <p:set>
                                      <p:cBhvr>
                                        <p:cTn id="26" dur="1" fill="hold">
                                          <p:stCondLst>
                                            <p:cond delay="0"/>
                                          </p:stCondLst>
                                        </p:cTn>
                                        <p:tgtEl>
                                          <p:spTgt spid="45068"/>
                                        </p:tgtEl>
                                        <p:attrNameLst>
                                          <p:attrName>style.visibility</p:attrName>
                                        </p:attrNameLst>
                                      </p:cBhvr>
                                      <p:to>
                                        <p:strVal val="visible"/>
                                      </p:to>
                                    </p:set>
                                    <p:animEffect transition="in" filter="blinds(horizontal)">
                                      <p:cBhvr>
                                        <p:cTn id="27" dur="500"/>
                                        <p:tgtEl>
                                          <p:spTgt spid="45068"/>
                                        </p:tgtEl>
                                      </p:cBhvr>
                                    </p:animEffect>
                                  </p:childTnLst>
                                </p:cTn>
                              </p:par>
                              <p:par>
                                <p:cTn id="28" presetID="3" presetClass="entr" presetSubtype="10" fill="hold" nodeType="withEffect">
                                  <p:stCondLst>
                                    <p:cond delay="0"/>
                                  </p:stCondLst>
                                  <p:childTnLst>
                                    <p:set>
                                      <p:cBhvr>
                                        <p:cTn id="29" dur="1" fill="hold">
                                          <p:stCondLst>
                                            <p:cond delay="0"/>
                                          </p:stCondLst>
                                        </p:cTn>
                                        <p:tgtEl>
                                          <p:spTgt spid="45065"/>
                                        </p:tgtEl>
                                        <p:attrNameLst>
                                          <p:attrName>style.visibility</p:attrName>
                                        </p:attrNameLst>
                                      </p:cBhvr>
                                      <p:to>
                                        <p:strVal val="visible"/>
                                      </p:to>
                                    </p:set>
                                    <p:animEffect transition="in" filter="blinds(horizontal)">
                                      <p:cBhvr>
                                        <p:cTn id="30" dur="500"/>
                                        <p:tgtEl>
                                          <p:spTgt spid="4506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5066"/>
                                        </p:tgtEl>
                                        <p:attrNameLst>
                                          <p:attrName>style.visibility</p:attrName>
                                        </p:attrNameLst>
                                      </p:cBhvr>
                                      <p:to>
                                        <p:strVal val="visible"/>
                                      </p:to>
                                    </p:set>
                                    <p:animEffect transition="in" filter="blinds(horizontal)">
                                      <p:cBhvr>
                                        <p:cTn id="33" dur="500"/>
                                        <p:tgtEl>
                                          <p:spTgt spid="4506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5069"/>
                                        </p:tgtEl>
                                        <p:attrNameLst>
                                          <p:attrName>style.visibility</p:attrName>
                                        </p:attrNameLst>
                                      </p:cBhvr>
                                      <p:to>
                                        <p:strVal val="visible"/>
                                      </p:to>
                                    </p:set>
                                    <p:animEffect transition="in" filter="blinds(horizontal)">
                                      <p:cBhvr>
                                        <p:cTn id="36" dur="500"/>
                                        <p:tgtEl>
                                          <p:spTgt spid="45069"/>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5071"/>
                                        </p:tgtEl>
                                        <p:attrNameLst>
                                          <p:attrName>style.visibility</p:attrName>
                                        </p:attrNameLst>
                                      </p:cBhvr>
                                      <p:to>
                                        <p:strVal val="visible"/>
                                      </p:to>
                                    </p:set>
                                    <p:animEffect transition="in" filter="box(in)">
                                      <p:cBhvr>
                                        <p:cTn id="41" dur="500"/>
                                        <p:tgtEl>
                                          <p:spTgt spid="45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p:bldP spid="45069" grpId="0"/>
      <p:bldP spid="450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Table 16385"/>
          <p:cNvGraphicFramePr/>
          <p:nvPr/>
        </p:nvGraphicFramePr>
        <p:xfrm>
          <a:off x="989013" y="1149350"/>
          <a:ext cx="20799425" cy="12477750"/>
        </p:xfrm>
        <a:graphic>
          <a:graphicData uri="http://schemas.openxmlformats.org/drawingml/2006/table">
            <a:tbl>
              <a:tblPr/>
              <a:tblGrid>
                <a:gridCol w="10399713"/>
                <a:gridCol w="10399712"/>
              </a:tblGrid>
              <a:tr h="19796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1044575" lvl="1" indent="-58737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2089150" lvl="2" indent="-117475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3133725" lvl="3" indent="-176212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4180205" lvl="4" indent="-235140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accent1"/>
                        </a:buClr>
                        <a:buSzPct val="65000"/>
                        <a:buFont typeface="Wingdings" panose="05000000000000000000" pitchFamily="2" charset="2"/>
                        <a:buNone/>
                      </a:pPr>
                      <a:r>
                        <a:rPr sz="7200" dirty="0">
                          <a:solidFill>
                            <a:srgbClr val="0000FF"/>
                          </a:solidFill>
                          <a:latin typeface="Times New Roman" panose="02020603050405020304" pitchFamily="18" charset="0"/>
                          <a:cs typeface="Times New Roman" panose="02020603050405020304" pitchFamily="18" charset="0"/>
                        </a:rPr>
                        <a:t>Năng suất sinh học</a:t>
                      </a:r>
                      <a:endParaRPr lang="en-US" sz="7200" dirty="0">
                        <a:solidFill>
                          <a:srgbClr val="0000FF"/>
                        </a:solidFill>
                        <a:latin typeface="Times New Roman" panose="02020603050405020304" pitchFamily="18" charset="0"/>
                        <a:ea typeface="Times New Roman" panose="02020603050405020304" pitchFamily="18" charset="0"/>
                      </a:endParaRPr>
                    </a:p>
                  </a:txBody>
                  <a:tcPr marL="228587" marR="228587" marT="91456" marB="9145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1044575" lvl="1" indent="-58737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2089150" lvl="2" indent="-117475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3133725" lvl="3" indent="-176212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4180205" lvl="4" indent="-235140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accent1"/>
                        </a:buClr>
                        <a:buSzPct val="65000"/>
                        <a:buFont typeface="Wingdings" panose="05000000000000000000" pitchFamily="2" charset="2"/>
                        <a:buNone/>
                      </a:pPr>
                      <a:r>
                        <a:rPr sz="7200" dirty="0">
                          <a:solidFill>
                            <a:srgbClr val="0000FF"/>
                          </a:solidFill>
                          <a:latin typeface="Times New Roman" panose="02020603050405020304" pitchFamily="18" charset="0"/>
                          <a:cs typeface="Times New Roman" panose="02020603050405020304" pitchFamily="18" charset="0"/>
                        </a:rPr>
                        <a:t>Năng suất kinh tế</a:t>
                      </a:r>
                      <a:endParaRPr lang="en-US" sz="7200" dirty="0">
                        <a:solidFill>
                          <a:srgbClr val="0000FF"/>
                        </a:solidFill>
                        <a:latin typeface="Times New Roman" panose="02020603050405020304" pitchFamily="18" charset="0"/>
                        <a:ea typeface="Times New Roman" panose="02020603050405020304" pitchFamily="18" charset="0"/>
                      </a:endParaRPr>
                    </a:p>
                  </a:txBody>
                  <a:tcPr marL="228587" marR="228587" marT="91456" marB="9145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104981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1044575" lvl="1" indent="-58737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2089150" lvl="2" indent="-117475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3133725" lvl="3" indent="-176212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4180205" lvl="4" indent="-235140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SzPct val="65000"/>
                        <a:buFont typeface="Wingdings" panose="05000000000000000000" pitchFamily="2" charset="2"/>
                        <a:buNone/>
                      </a:pPr>
                      <a:endParaRPr sz="7200" dirty="0">
                        <a:latin typeface="Times New Roman" panose="02020603050405020304" pitchFamily="18" charset="0"/>
                        <a:cs typeface="Times New Roman" panose="02020603050405020304" pitchFamily="18" charset="0"/>
                      </a:endParaRPr>
                    </a:p>
                    <a:p>
                      <a:pPr lvl="0" eaLnBrk="1" hangingPunct="1">
                        <a:spcBef>
                          <a:spcPct val="20000"/>
                        </a:spcBef>
                        <a:buClr>
                          <a:schemeClr val="accent1"/>
                        </a:buClr>
                        <a:buSzPct val="65000"/>
                        <a:buFont typeface="Wingdings" panose="05000000000000000000" pitchFamily="2" charset="2"/>
                        <a:buNone/>
                      </a:pPr>
                      <a:endParaRPr sz="7200" dirty="0">
                        <a:latin typeface="Times New Roman" panose="02020603050405020304" pitchFamily="18" charset="0"/>
                        <a:cs typeface="Times New Roman" panose="02020603050405020304" pitchFamily="18" charset="0"/>
                      </a:endParaRPr>
                    </a:p>
                    <a:p>
                      <a:pPr lvl="0" eaLnBrk="1" hangingPunct="1">
                        <a:spcBef>
                          <a:spcPct val="20000"/>
                        </a:spcBef>
                        <a:buClr>
                          <a:schemeClr val="accent1"/>
                        </a:buClr>
                        <a:buSzPct val="65000"/>
                        <a:buFont typeface="Wingdings" panose="05000000000000000000" pitchFamily="2" charset="2"/>
                        <a:buNone/>
                      </a:pPr>
                      <a:endParaRPr sz="7200" dirty="0">
                        <a:latin typeface="Times New Roman" panose="02020603050405020304" pitchFamily="18" charset="0"/>
                        <a:cs typeface="Times New Roman" panose="02020603050405020304" pitchFamily="18" charset="0"/>
                      </a:endParaRPr>
                    </a:p>
                    <a:p>
                      <a:pPr lvl="0" eaLnBrk="1" hangingPunct="1">
                        <a:spcBef>
                          <a:spcPct val="20000"/>
                        </a:spcBef>
                        <a:buClr>
                          <a:schemeClr val="accent1"/>
                        </a:buClr>
                        <a:buSzPct val="65000"/>
                        <a:buFont typeface="Wingdings" panose="05000000000000000000" pitchFamily="2" charset="2"/>
                        <a:buNone/>
                      </a:pPr>
                      <a:endParaRPr sz="7200" dirty="0">
                        <a:latin typeface="Times New Roman" panose="02020603050405020304" pitchFamily="18" charset="0"/>
                        <a:cs typeface="Times New Roman" panose="02020603050405020304" pitchFamily="18" charset="0"/>
                      </a:endParaRPr>
                    </a:p>
                    <a:p>
                      <a:pPr lvl="0" eaLnBrk="1" hangingPunct="1">
                        <a:spcBef>
                          <a:spcPct val="20000"/>
                        </a:spcBef>
                        <a:buClr>
                          <a:schemeClr val="accent1"/>
                        </a:buClr>
                        <a:buSzPct val="65000"/>
                        <a:buFont typeface="Wingdings" panose="05000000000000000000" pitchFamily="2" charset="2"/>
                        <a:buNone/>
                      </a:pPr>
                      <a:endParaRPr sz="7200" dirty="0">
                        <a:latin typeface="Times New Roman" panose="02020603050405020304" pitchFamily="18" charset="0"/>
                        <a:cs typeface="Times New Roman" panose="02020603050405020304" pitchFamily="18" charset="0"/>
                      </a:endParaRPr>
                    </a:p>
                    <a:p>
                      <a:pPr lvl="0" eaLnBrk="1" hangingPunct="1">
                        <a:spcBef>
                          <a:spcPct val="20000"/>
                        </a:spcBef>
                        <a:buClr>
                          <a:schemeClr val="accent1"/>
                        </a:buClr>
                        <a:buSzPct val="65000"/>
                        <a:buFont typeface="Wingdings" panose="05000000000000000000" pitchFamily="2" charset="2"/>
                        <a:buNone/>
                      </a:pPr>
                      <a:endParaRPr lang="en-US" sz="7200" dirty="0">
                        <a:latin typeface="Times New Roman" panose="02020603050405020304" pitchFamily="18" charset="0"/>
                        <a:ea typeface="Times New Roman" panose="02020603050405020304" pitchFamily="18" charset="0"/>
                      </a:endParaRPr>
                    </a:p>
                  </a:txBody>
                  <a:tcPr marL="228587" marR="228587" marT="91456" marB="9145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1044575" lvl="1" indent="-58737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2089150" lvl="2" indent="-117475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3133725" lvl="3" indent="-176212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4180205" lvl="4" indent="-235140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SzPct val="65000"/>
                        <a:buFont typeface="Wingdings" panose="05000000000000000000" pitchFamily="2" charset="2"/>
                        <a:buNone/>
                      </a:pPr>
                      <a:endParaRPr sz="7200" dirty="0">
                        <a:latin typeface="Times New Roman" panose="02020603050405020304" pitchFamily="18" charset="0"/>
                        <a:cs typeface="Times New Roman" panose="02020603050405020304" pitchFamily="18" charset="0"/>
                      </a:endParaRPr>
                    </a:p>
                    <a:p>
                      <a:pPr lvl="0" eaLnBrk="1" hangingPunct="1">
                        <a:spcBef>
                          <a:spcPct val="20000"/>
                        </a:spcBef>
                        <a:buClr>
                          <a:schemeClr val="accent1"/>
                        </a:buClr>
                        <a:buSzPct val="65000"/>
                        <a:buFont typeface="Wingdings" panose="05000000000000000000" pitchFamily="2" charset="2"/>
                        <a:buNone/>
                      </a:pPr>
                      <a:endParaRPr sz="7200" dirty="0">
                        <a:latin typeface="Times New Roman" panose="02020603050405020304" pitchFamily="18" charset="0"/>
                        <a:cs typeface="Times New Roman" panose="02020603050405020304" pitchFamily="18" charset="0"/>
                      </a:endParaRPr>
                    </a:p>
                    <a:p>
                      <a:pPr lvl="0" eaLnBrk="1" hangingPunct="1">
                        <a:spcBef>
                          <a:spcPct val="20000"/>
                        </a:spcBef>
                        <a:buClr>
                          <a:schemeClr val="accent1"/>
                        </a:buClr>
                        <a:buSzPct val="65000"/>
                        <a:buFont typeface="Wingdings" panose="05000000000000000000" pitchFamily="2" charset="2"/>
                        <a:buNone/>
                      </a:pPr>
                      <a:endParaRPr sz="7200" dirty="0">
                        <a:latin typeface="Times New Roman" panose="02020603050405020304" pitchFamily="18" charset="0"/>
                        <a:cs typeface="Times New Roman" panose="02020603050405020304" pitchFamily="18" charset="0"/>
                      </a:endParaRPr>
                    </a:p>
                    <a:p>
                      <a:pPr lvl="0" eaLnBrk="1" hangingPunct="1">
                        <a:spcBef>
                          <a:spcPct val="20000"/>
                        </a:spcBef>
                        <a:buClr>
                          <a:schemeClr val="accent1"/>
                        </a:buClr>
                        <a:buSzPct val="65000"/>
                        <a:buFont typeface="Wingdings" panose="05000000000000000000" pitchFamily="2" charset="2"/>
                        <a:buNone/>
                      </a:pPr>
                      <a:endParaRPr sz="7200" dirty="0">
                        <a:latin typeface="Times New Roman" panose="02020603050405020304" pitchFamily="18" charset="0"/>
                        <a:cs typeface="Times New Roman" panose="02020603050405020304" pitchFamily="18" charset="0"/>
                      </a:endParaRPr>
                    </a:p>
                    <a:p>
                      <a:pPr lvl="0" eaLnBrk="1" hangingPunct="1">
                        <a:spcBef>
                          <a:spcPct val="20000"/>
                        </a:spcBef>
                        <a:buClr>
                          <a:schemeClr val="accent1"/>
                        </a:buClr>
                        <a:buSzPct val="65000"/>
                        <a:buFont typeface="Wingdings" panose="05000000000000000000" pitchFamily="2" charset="2"/>
                        <a:buNone/>
                      </a:pPr>
                      <a:endParaRPr sz="7200" dirty="0">
                        <a:latin typeface="Times New Roman" panose="02020603050405020304" pitchFamily="18" charset="0"/>
                        <a:cs typeface="Times New Roman" panose="02020603050405020304" pitchFamily="18" charset="0"/>
                      </a:endParaRPr>
                    </a:p>
                    <a:p>
                      <a:pPr lvl="0" eaLnBrk="1" hangingPunct="1">
                        <a:spcBef>
                          <a:spcPct val="20000"/>
                        </a:spcBef>
                        <a:buClr>
                          <a:schemeClr val="accent1"/>
                        </a:buClr>
                        <a:buSzPct val="65000"/>
                        <a:buFont typeface="Wingdings" panose="05000000000000000000" pitchFamily="2" charset="2"/>
                        <a:buNone/>
                      </a:pPr>
                      <a:endParaRPr sz="7200" dirty="0">
                        <a:latin typeface="Times New Roman" panose="02020603050405020304" pitchFamily="18" charset="0"/>
                        <a:cs typeface="Times New Roman" panose="02020603050405020304" pitchFamily="18" charset="0"/>
                      </a:endParaRPr>
                    </a:p>
                    <a:p>
                      <a:pPr lvl="0" eaLnBrk="1" hangingPunct="1">
                        <a:spcBef>
                          <a:spcPct val="20000"/>
                        </a:spcBef>
                        <a:buClr>
                          <a:schemeClr val="accent1"/>
                        </a:buClr>
                        <a:buSzPct val="65000"/>
                        <a:buFont typeface="Wingdings" panose="05000000000000000000" pitchFamily="2" charset="2"/>
                        <a:buNone/>
                      </a:pPr>
                      <a:endParaRPr sz="7200" dirty="0">
                        <a:latin typeface="Times New Roman" panose="02020603050405020304" pitchFamily="18" charset="0"/>
                        <a:cs typeface="Times New Roman" panose="02020603050405020304" pitchFamily="18" charset="0"/>
                      </a:endParaRPr>
                    </a:p>
                    <a:p>
                      <a:pPr lvl="0" eaLnBrk="1" hangingPunct="1">
                        <a:spcBef>
                          <a:spcPct val="20000"/>
                        </a:spcBef>
                        <a:buClr>
                          <a:schemeClr val="accent1"/>
                        </a:buClr>
                        <a:buSzPct val="65000"/>
                        <a:buFont typeface="Wingdings" panose="05000000000000000000" pitchFamily="2" charset="2"/>
                        <a:buNone/>
                      </a:pPr>
                      <a:endParaRPr lang="en-US" sz="7200" dirty="0">
                        <a:latin typeface="Times New Roman" panose="02020603050405020304" pitchFamily="18" charset="0"/>
                        <a:ea typeface="Times New Roman" panose="02020603050405020304" pitchFamily="18" charset="0"/>
                      </a:endParaRPr>
                    </a:p>
                  </a:txBody>
                  <a:tcPr marL="228587" marR="228587" marT="91456" marB="9145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7185" name="Text Box 17"/>
          <p:cNvSpPr txBox="1"/>
          <p:nvPr/>
        </p:nvSpPr>
        <p:spPr>
          <a:xfrm>
            <a:off x="12323763" y="4572000"/>
            <a:ext cx="9525000" cy="8074025"/>
          </a:xfrm>
          <a:prstGeom prst="rect">
            <a:avLst/>
          </a:prstGeom>
          <a:noFill/>
          <a:ln w="9525">
            <a:noFill/>
          </a:ln>
        </p:spPr>
        <p:txBody>
          <a:bodyPr lIns="209004" tIns="104502" rIns="209004" bIns="104502">
            <a:spAutoFit/>
          </a:bodyPr>
          <a:lstStyle/>
          <a:p>
            <a:pPr>
              <a:spcBef>
                <a:spcPct val="50000"/>
              </a:spcBef>
            </a:pPr>
            <a:r>
              <a:rPr sz="7300" dirty="0">
                <a:solidFill>
                  <a:srgbClr val="0000FF"/>
                </a:solidFill>
                <a:latin typeface="Times New Roman" panose="02020603050405020304" pitchFamily="18" charset="0"/>
                <a:cs typeface="Times New Roman" panose="02020603050405020304" pitchFamily="18" charset="0"/>
              </a:rPr>
              <a:t>L</a:t>
            </a:r>
            <a:r>
              <a:rPr sz="7300" dirty="0">
                <a:solidFill>
                  <a:srgbClr val="0000FF"/>
                </a:solidFill>
                <a:latin typeface="Times New Roman" panose="02020603050405020304" pitchFamily="18" charset="0"/>
                <a:ea typeface="Times New Roman" panose="02020603050405020304" pitchFamily="18" charset="0"/>
              </a:rPr>
              <a:t>à</a:t>
            </a:r>
            <a:r>
              <a:rPr sz="7300" dirty="0">
                <a:solidFill>
                  <a:srgbClr val="0000FF"/>
                </a:solidFill>
                <a:latin typeface="Times New Roman" panose="02020603050405020304" pitchFamily="18" charset="0"/>
                <a:cs typeface="Times New Roman" panose="02020603050405020304" pitchFamily="18" charset="0"/>
              </a:rPr>
              <a:t> một phần của năng suất sinh học được tích luỹ trong các cơ quan(lá, củ, quả, hạt..) có giá trị kinh tế đối với con người của từng loại cây.</a:t>
            </a:r>
            <a:endParaRPr sz="7300" dirty="0">
              <a:solidFill>
                <a:srgbClr val="0000FF"/>
              </a:solidFill>
              <a:latin typeface="Times New Roman" panose="02020603050405020304" pitchFamily="18" charset="0"/>
              <a:ea typeface="Times New Roman" panose="02020603050405020304" pitchFamily="18" charset="0"/>
            </a:endParaRPr>
          </a:p>
        </p:txBody>
      </p:sp>
      <p:sp>
        <p:nvSpPr>
          <p:cNvPr id="7186" name="Text Box 18"/>
          <p:cNvSpPr txBox="1"/>
          <p:nvPr/>
        </p:nvSpPr>
        <p:spPr>
          <a:xfrm>
            <a:off x="1785938" y="4572000"/>
            <a:ext cx="9715500" cy="7513638"/>
          </a:xfrm>
          <a:prstGeom prst="rect">
            <a:avLst/>
          </a:prstGeom>
          <a:noFill/>
          <a:ln w="9525">
            <a:noFill/>
          </a:ln>
        </p:spPr>
        <p:txBody>
          <a:bodyPr lIns="209004" tIns="104502" rIns="209004" bIns="104502">
            <a:spAutoFit/>
          </a:bodyPr>
          <a:lstStyle/>
          <a:p>
            <a:pPr>
              <a:spcBef>
                <a:spcPct val="50000"/>
              </a:spcBef>
            </a:pPr>
            <a:r>
              <a:rPr sz="7300" dirty="0">
                <a:solidFill>
                  <a:srgbClr val="0000FF"/>
                </a:solidFill>
                <a:latin typeface="Times New Roman" panose="02020603050405020304" pitchFamily="18" charset="0"/>
                <a:cs typeface="Times New Roman" panose="02020603050405020304" pitchFamily="18" charset="0"/>
              </a:rPr>
              <a:t>L</a:t>
            </a:r>
            <a:r>
              <a:rPr sz="7300" dirty="0">
                <a:solidFill>
                  <a:srgbClr val="0000FF"/>
                </a:solidFill>
                <a:latin typeface="Times New Roman" panose="02020603050405020304" pitchFamily="18" charset="0"/>
                <a:ea typeface="Times New Roman" panose="02020603050405020304" pitchFamily="18" charset="0"/>
              </a:rPr>
              <a:t>à</a:t>
            </a:r>
            <a:r>
              <a:rPr sz="7300" dirty="0">
                <a:solidFill>
                  <a:srgbClr val="0000FF"/>
                </a:solidFill>
                <a:latin typeface="Times New Roman" panose="02020603050405020304" pitchFamily="18" charset="0"/>
                <a:cs typeface="Times New Roman" panose="02020603050405020304" pitchFamily="18" charset="0"/>
              </a:rPr>
              <a:t> tổng lượng chất khô tích luỹ được mỗi ng</a:t>
            </a:r>
            <a:r>
              <a:rPr sz="7300" dirty="0">
                <a:solidFill>
                  <a:srgbClr val="0000FF"/>
                </a:solidFill>
                <a:latin typeface="Times New Roman" panose="02020603050405020304" pitchFamily="18" charset="0"/>
                <a:ea typeface="Times New Roman" panose="02020603050405020304" pitchFamily="18" charset="0"/>
              </a:rPr>
              <a:t>à</a:t>
            </a:r>
            <a:r>
              <a:rPr sz="7300" dirty="0">
                <a:solidFill>
                  <a:srgbClr val="0000FF"/>
                </a:solidFill>
                <a:latin typeface="Times New Roman" panose="02020603050405020304" pitchFamily="18" charset="0"/>
                <a:cs typeface="Times New Roman" panose="02020603050405020304" pitchFamily="18" charset="0"/>
              </a:rPr>
              <a:t>y trên 1 ha gieo trồng trong suốt thời gian sinh trưởng.</a:t>
            </a:r>
          </a:p>
          <a:p>
            <a:pPr>
              <a:spcBef>
                <a:spcPct val="50000"/>
              </a:spcBef>
            </a:pPr>
            <a:endParaRPr sz="7300" dirty="0">
              <a:solidFill>
                <a:srgbClr val="0000FF"/>
              </a:solidFill>
              <a:latin typeface="Times New Roman" panose="02020603050405020304" pitchFamily="18" charset="0"/>
              <a:ea typeface="Times New Roman" panose="02020603050405020304" pitchFamily="18" charset="0"/>
            </a:endParaRPr>
          </a:p>
        </p:txBody>
      </p:sp>
      <p:sp>
        <p:nvSpPr>
          <p:cNvPr id="16399" name="Rectangle 19"/>
          <p:cNvSpPr/>
          <p:nvPr/>
        </p:nvSpPr>
        <p:spPr>
          <a:xfrm>
            <a:off x="0" y="0"/>
            <a:ext cx="22860000" cy="1195388"/>
          </a:xfrm>
          <a:prstGeom prst="rect">
            <a:avLst/>
          </a:prstGeom>
          <a:noFill/>
          <a:ln w="9525">
            <a:noFill/>
          </a:ln>
        </p:spPr>
        <p:txBody>
          <a:bodyPr lIns="209004" tIns="104502" rIns="209004" bIns="104502">
            <a:spAutoFit/>
          </a:bodyPr>
          <a:lstStyle/>
          <a:p>
            <a:pPr>
              <a:spcBef>
                <a:spcPct val="20000"/>
              </a:spcBef>
            </a:pPr>
            <a:r>
              <a:rPr sz="6400" b="1" dirty="0">
                <a:solidFill>
                  <a:srgbClr val="0000FF"/>
                </a:solidFill>
                <a:latin typeface="Times New Roman" panose="02020603050405020304" pitchFamily="18" charset="0"/>
                <a:cs typeface="Times New Roman" panose="02020603050405020304" pitchFamily="18" charset="0"/>
              </a:rPr>
              <a:t>I.QUANG HỢP QUYẾT ĐỊNH NĂNG SUẤT CÂY TRỒNG</a:t>
            </a:r>
            <a:endParaRPr sz="6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edg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86"/>
                                        </p:tgtEl>
                                        <p:attrNameLst>
                                          <p:attrName>style.visibility</p:attrName>
                                        </p:attrNameLst>
                                      </p:cBhvr>
                                      <p:to>
                                        <p:strVal val="visible"/>
                                      </p:to>
                                    </p:set>
                                    <p:animEffect transition="in" filter="box(in)">
                                      <p:cBhvr>
                                        <p:cTn id="12" dur="500"/>
                                        <p:tgtEl>
                                          <p:spTgt spid="71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85"/>
                                        </p:tgtEl>
                                        <p:attrNameLst>
                                          <p:attrName>style.visibility</p:attrName>
                                        </p:attrNameLst>
                                      </p:cBhvr>
                                      <p:to>
                                        <p:strVal val="visible"/>
                                      </p:to>
                                    </p:set>
                                    <p:animEffect transition="in" filter="blinds(horizontal)">
                                      <p:cBhvr>
                                        <p:cTn id="17"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p:bldP spid="71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dauxanh"/>
          <p:cNvPicPr>
            <a:picLocks noChangeAspect="1"/>
          </p:cNvPicPr>
          <p:nvPr/>
        </p:nvPicPr>
        <p:blipFill>
          <a:blip r:embed="rId2"/>
          <a:stretch>
            <a:fillRect/>
          </a:stretch>
        </p:blipFill>
        <p:spPr>
          <a:xfrm>
            <a:off x="0" y="609600"/>
            <a:ext cx="9525000" cy="5943600"/>
          </a:xfrm>
          <a:prstGeom prst="rect">
            <a:avLst/>
          </a:prstGeom>
          <a:noFill/>
          <a:ln w="9525">
            <a:noFill/>
          </a:ln>
        </p:spPr>
      </p:pic>
      <p:sp>
        <p:nvSpPr>
          <p:cNvPr id="29702" name="AutoShape 6"/>
          <p:cNvSpPr/>
          <p:nvPr/>
        </p:nvSpPr>
        <p:spPr>
          <a:xfrm>
            <a:off x="9906000" y="3048000"/>
            <a:ext cx="3238500" cy="914400"/>
          </a:xfrm>
          <a:prstGeom prst="rightArrow">
            <a:avLst>
              <a:gd name="adj1" fmla="val 50000"/>
              <a:gd name="adj2" fmla="val 70833"/>
            </a:avLst>
          </a:prstGeom>
          <a:solidFill>
            <a:schemeClr val="accent1"/>
          </a:solidFill>
          <a:ln w="9525" cap="flat" cmpd="sng">
            <a:solidFill>
              <a:schemeClr val="tx1"/>
            </a:solidFill>
            <a:prstDash val="solid"/>
            <a:miter/>
            <a:headEnd type="none" w="med" len="med"/>
            <a:tailEnd type="none" w="med" len="med"/>
          </a:ln>
        </p:spPr>
        <p:txBody>
          <a:bodyPr wrap="none" lIns="209004" tIns="104502" rIns="209004" bIns="104502" anchor="ctr" anchorCtr="0"/>
          <a:lstStyle/>
          <a:p>
            <a:endParaRPr dirty="0">
              <a:latin typeface="Arial" panose="020B0604020202020204" pitchFamily="34" charset="0"/>
            </a:endParaRPr>
          </a:p>
        </p:txBody>
      </p:sp>
      <p:pic>
        <p:nvPicPr>
          <p:cNvPr id="29704" name="Picture 8" descr="IMG_2155"/>
          <p:cNvPicPr>
            <a:picLocks noChangeAspect="1"/>
          </p:cNvPicPr>
          <p:nvPr/>
        </p:nvPicPr>
        <p:blipFill>
          <a:blip r:embed="rId3"/>
          <a:stretch>
            <a:fillRect/>
          </a:stretch>
        </p:blipFill>
        <p:spPr>
          <a:xfrm>
            <a:off x="13335000" y="609600"/>
            <a:ext cx="9525000" cy="5943600"/>
          </a:xfrm>
          <a:prstGeom prst="rect">
            <a:avLst/>
          </a:prstGeom>
          <a:noFill/>
          <a:ln w="9525">
            <a:noFill/>
          </a:ln>
        </p:spPr>
      </p:pic>
      <p:pic>
        <p:nvPicPr>
          <p:cNvPr id="29706" name="Picture 10" descr="25042011son12190150122"/>
          <p:cNvPicPr>
            <a:picLocks noChangeAspect="1"/>
          </p:cNvPicPr>
          <p:nvPr/>
        </p:nvPicPr>
        <p:blipFill>
          <a:blip r:embed="rId4"/>
          <a:stretch>
            <a:fillRect/>
          </a:stretch>
        </p:blipFill>
        <p:spPr>
          <a:xfrm>
            <a:off x="0" y="7162800"/>
            <a:ext cx="9525000" cy="5943600"/>
          </a:xfrm>
          <a:prstGeom prst="rect">
            <a:avLst/>
          </a:prstGeom>
          <a:noFill/>
          <a:ln w="9525">
            <a:noFill/>
          </a:ln>
        </p:spPr>
      </p:pic>
      <p:pic>
        <p:nvPicPr>
          <p:cNvPr id="29708" name="Picture 12" descr="bai-thuoc-tri-benh-tu-khoai-lang"/>
          <p:cNvPicPr>
            <a:picLocks noChangeAspect="1"/>
          </p:cNvPicPr>
          <p:nvPr/>
        </p:nvPicPr>
        <p:blipFill>
          <a:blip r:embed="rId5"/>
          <a:stretch>
            <a:fillRect/>
          </a:stretch>
        </p:blipFill>
        <p:spPr>
          <a:xfrm>
            <a:off x="13335000" y="7162800"/>
            <a:ext cx="9525000" cy="5943600"/>
          </a:xfrm>
          <a:prstGeom prst="rect">
            <a:avLst/>
          </a:prstGeom>
          <a:noFill/>
          <a:ln w="9525">
            <a:noFill/>
          </a:ln>
        </p:spPr>
      </p:pic>
      <p:sp>
        <p:nvSpPr>
          <p:cNvPr id="29709" name="AutoShape 13"/>
          <p:cNvSpPr/>
          <p:nvPr/>
        </p:nvSpPr>
        <p:spPr>
          <a:xfrm>
            <a:off x="9906000" y="9906000"/>
            <a:ext cx="3238500" cy="914400"/>
          </a:xfrm>
          <a:prstGeom prst="rightArrow">
            <a:avLst>
              <a:gd name="adj1" fmla="val 50000"/>
              <a:gd name="adj2" fmla="val 70833"/>
            </a:avLst>
          </a:prstGeom>
          <a:solidFill>
            <a:schemeClr val="accent1"/>
          </a:solidFill>
          <a:ln w="9525" cap="flat" cmpd="sng">
            <a:solidFill>
              <a:schemeClr val="tx1"/>
            </a:solidFill>
            <a:prstDash val="solid"/>
            <a:miter/>
            <a:headEnd type="none" w="med" len="med"/>
            <a:tailEnd type="none" w="med" len="med"/>
          </a:ln>
        </p:spPr>
        <p:txBody>
          <a:bodyPr wrap="none" lIns="209004" tIns="104502" rIns="209004" bIns="104502" anchor="ctr" anchorCtr="0"/>
          <a:lstStyle/>
          <a:p>
            <a:endParaRPr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strips(downRight)">
                                      <p:cBhvr>
                                        <p:cTn id="7" dur="500"/>
                                        <p:tgtEl>
                                          <p:spTgt spid="29702"/>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9704"/>
                                        </p:tgtEl>
                                        <p:attrNameLst>
                                          <p:attrName>style.visibility</p:attrName>
                                        </p:attrNameLst>
                                      </p:cBhvr>
                                      <p:to>
                                        <p:strVal val="visible"/>
                                      </p:to>
                                    </p:set>
                                    <p:animEffect transition="in" filter="strips(downRight)">
                                      <p:cBhvr>
                                        <p:cTn id="11" dur="500"/>
                                        <p:tgtEl>
                                          <p:spTgt spid="2970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9706"/>
                                        </p:tgtEl>
                                        <p:attrNameLst>
                                          <p:attrName>style.visibility</p:attrName>
                                        </p:attrNameLst>
                                      </p:cBhvr>
                                      <p:to>
                                        <p:strVal val="visible"/>
                                      </p:to>
                                    </p:set>
                                    <p:animEffect transition="in" filter="checkerboard(across)">
                                      <p:cBhvr>
                                        <p:cTn id="16" dur="500"/>
                                        <p:tgtEl>
                                          <p:spTgt spid="2970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9709"/>
                                        </p:tgtEl>
                                        <p:attrNameLst>
                                          <p:attrName>style.visibility</p:attrName>
                                        </p:attrNameLst>
                                      </p:cBhvr>
                                      <p:to>
                                        <p:strVal val="visible"/>
                                      </p:to>
                                    </p:set>
                                    <p:animEffect transition="in" filter="strips(downRight)">
                                      <p:cBhvr>
                                        <p:cTn id="21" dur="500"/>
                                        <p:tgtEl>
                                          <p:spTgt spid="29709"/>
                                        </p:tgtEl>
                                      </p:cBhvr>
                                    </p:animEffect>
                                  </p:childTnLst>
                                </p:cTn>
                              </p:par>
                            </p:childTnLst>
                          </p:cTn>
                        </p:par>
                        <p:par>
                          <p:cTn id="22" fill="hold">
                            <p:stCondLst>
                              <p:cond delay="500"/>
                            </p:stCondLst>
                            <p:childTnLst>
                              <p:par>
                                <p:cTn id="23" presetID="18" presetClass="entr" presetSubtype="6" fill="hold" nodeType="afterEffect">
                                  <p:stCondLst>
                                    <p:cond delay="0"/>
                                  </p:stCondLst>
                                  <p:childTnLst>
                                    <p:set>
                                      <p:cBhvr>
                                        <p:cTn id="24" dur="1" fill="hold">
                                          <p:stCondLst>
                                            <p:cond delay="0"/>
                                          </p:stCondLst>
                                        </p:cTn>
                                        <p:tgtEl>
                                          <p:spTgt spid="29708"/>
                                        </p:tgtEl>
                                        <p:attrNameLst>
                                          <p:attrName>style.visibility</p:attrName>
                                        </p:attrNameLst>
                                      </p:cBhvr>
                                      <p:to>
                                        <p:strVal val="visible"/>
                                      </p:to>
                                    </p:set>
                                    <p:animEffect transition="in" filter="strips(downRight)">
                                      <p:cBhvr>
                                        <p:cTn id="25"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ruong-dua"/>
          <p:cNvPicPr>
            <a:picLocks noChangeAspect="1"/>
          </p:cNvPicPr>
          <p:nvPr/>
        </p:nvPicPr>
        <p:blipFill>
          <a:blip r:embed="rId2"/>
          <a:stretch>
            <a:fillRect/>
          </a:stretch>
        </p:blipFill>
        <p:spPr>
          <a:xfrm>
            <a:off x="0" y="609600"/>
            <a:ext cx="9525000" cy="5943600"/>
          </a:xfrm>
          <a:prstGeom prst="rect">
            <a:avLst/>
          </a:prstGeom>
          <a:noFill/>
          <a:ln w="9525">
            <a:noFill/>
          </a:ln>
        </p:spPr>
      </p:pic>
      <p:sp>
        <p:nvSpPr>
          <p:cNvPr id="28679" name="AutoShape 7"/>
          <p:cNvSpPr/>
          <p:nvPr/>
        </p:nvSpPr>
        <p:spPr>
          <a:xfrm>
            <a:off x="9906000" y="3048000"/>
            <a:ext cx="3238500" cy="914400"/>
          </a:xfrm>
          <a:prstGeom prst="rightArrow">
            <a:avLst>
              <a:gd name="adj1" fmla="val 50000"/>
              <a:gd name="adj2" fmla="val 70833"/>
            </a:avLst>
          </a:prstGeom>
          <a:solidFill>
            <a:schemeClr val="accent1"/>
          </a:solidFill>
          <a:ln w="9525" cap="flat" cmpd="sng">
            <a:solidFill>
              <a:schemeClr val="tx1"/>
            </a:solidFill>
            <a:prstDash val="solid"/>
            <a:miter/>
            <a:headEnd type="none" w="med" len="med"/>
            <a:tailEnd type="none" w="med" len="med"/>
          </a:ln>
        </p:spPr>
        <p:txBody>
          <a:bodyPr wrap="none" lIns="209004" tIns="104502" rIns="209004" bIns="104502" anchor="ctr" anchorCtr="0"/>
          <a:lstStyle/>
          <a:p>
            <a:endParaRPr dirty="0">
              <a:latin typeface="Arial" panose="020B0604020202020204" pitchFamily="34" charset="0"/>
            </a:endParaRPr>
          </a:p>
        </p:txBody>
      </p:sp>
      <p:pic>
        <p:nvPicPr>
          <p:cNvPr id="28681" name="Picture 9" descr="%5b0107200911461916306%5d(4)"/>
          <p:cNvPicPr>
            <a:picLocks noChangeAspect="1"/>
          </p:cNvPicPr>
          <p:nvPr/>
        </p:nvPicPr>
        <p:blipFill>
          <a:blip r:embed="rId3"/>
          <a:stretch>
            <a:fillRect/>
          </a:stretch>
        </p:blipFill>
        <p:spPr>
          <a:xfrm>
            <a:off x="13335000" y="609600"/>
            <a:ext cx="9525000" cy="5943600"/>
          </a:xfrm>
          <a:prstGeom prst="rect">
            <a:avLst/>
          </a:prstGeom>
          <a:noFill/>
          <a:ln w="9525">
            <a:noFill/>
          </a:ln>
        </p:spPr>
      </p:pic>
      <p:pic>
        <p:nvPicPr>
          <p:cNvPr id="28685" name="Picture 13" descr="t7"/>
          <p:cNvPicPr>
            <a:picLocks noChangeAspect="1"/>
          </p:cNvPicPr>
          <p:nvPr/>
        </p:nvPicPr>
        <p:blipFill>
          <a:blip r:embed="rId4"/>
          <a:stretch>
            <a:fillRect/>
          </a:stretch>
        </p:blipFill>
        <p:spPr>
          <a:xfrm>
            <a:off x="0" y="7162800"/>
            <a:ext cx="9525000" cy="5886450"/>
          </a:xfrm>
          <a:prstGeom prst="rect">
            <a:avLst/>
          </a:prstGeom>
          <a:noFill/>
          <a:ln w="9525">
            <a:noFill/>
          </a:ln>
        </p:spPr>
      </p:pic>
      <p:sp>
        <p:nvSpPr>
          <p:cNvPr id="28686" name="AutoShape 14"/>
          <p:cNvSpPr/>
          <p:nvPr/>
        </p:nvSpPr>
        <p:spPr>
          <a:xfrm>
            <a:off x="9906000" y="9601200"/>
            <a:ext cx="3238500" cy="914400"/>
          </a:xfrm>
          <a:prstGeom prst="rightArrow">
            <a:avLst>
              <a:gd name="adj1" fmla="val 50000"/>
              <a:gd name="adj2" fmla="val 70833"/>
            </a:avLst>
          </a:prstGeom>
          <a:solidFill>
            <a:schemeClr val="accent1"/>
          </a:solidFill>
          <a:ln w="9525" cap="flat" cmpd="sng">
            <a:solidFill>
              <a:schemeClr val="tx1"/>
            </a:solidFill>
            <a:prstDash val="solid"/>
            <a:miter/>
            <a:headEnd type="none" w="med" len="med"/>
            <a:tailEnd type="none" w="med" len="med"/>
          </a:ln>
        </p:spPr>
        <p:txBody>
          <a:bodyPr wrap="none" lIns="209004" tIns="104502" rIns="209004" bIns="104502" anchor="ctr" anchorCtr="0"/>
          <a:lstStyle/>
          <a:p>
            <a:endParaRPr dirty="0">
              <a:latin typeface="Arial" panose="020B0604020202020204" pitchFamily="34" charset="0"/>
            </a:endParaRPr>
          </a:p>
        </p:txBody>
      </p:sp>
      <p:pic>
        <p:nvPicPr>
          <p:cNvPr id="28688" name="Picture 16" descr="ganaulagian"/>
          <p:cNvPicPr>
            <a:picLocks noChangeAspect="1"/>
          </p:cNvPicPr>
          <p:nvPr/>
        </p:nvPicPr>
        <p:blipFill>
          <a:blip r:embed="rId5"/>
          <a:stretch>
            <a:fillRect/>
          </a:stretch>
        </p:blipFill>
        <p:spPr>
          <a:xfrm>
            <a:off x="13716000" y="7315200"/>
            <a:ext cx="9144000" cy="59436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strips(downRight)">
                                      <p:cBhvr>
                                        <p:cTn id="7" dur="500"/>
                                        <p:tgtEl>
                                          <p:spTgt spid="2867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8681"/>
                                        </p:tgtEl>
                                        <p:attrNameLst>
                                          <p:attrName>style.visibility</p:attrName>
                                        </p:attrNameLst>
                                      </p:cBhvr>
                                      <p:to>
                                        <p:strVal val="visible"/>
                                      </p:to>
                                    </p:set>
                                    <p:animEffect transition="in" filter="strips(downRight)">
                                      <p:cBhvr>
                                        <p:cTn id="11" dur="500"/>
                                        <p:tgtEl>
                                          <p:spTgt spid="2868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8685"/>
                                        </p:tgtEl>
                                        <p:attrNameLst>
                                          <p:attrName>style.visibility</p:attrName>
                                        </p:attrNameLst>
                                      </p:cBhvr>
                                      <p:to>
                                        <p:strVal val="visible"/>
                                      </p:to>
                                    </p:set>
                                    <p:animEffect transition="in" filter="checkerboard(across)">
                                      <p:cBhvr>
                                        <p:cTn id="16" dur="500"/>
                                        <p:tgtEl>
                                          <p:spTgt spid="2868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8686"/>
                                        </p:tgtEl>
                                        <p:attrNameLst>
                                          <p:attrName>style.visibility</p:attrName>
                                        </p:attrNameLst>
                                      </p:cBhvr>
                                      <p:to>
                                        <p:strVal val="visible"/>
                                      </p:to>
                                    </p:set>
                                    <p:animEffect transition="in" filter="strips(downRight)">
                                      <p:cBhvr>
                                        <p:cTn id="21" dur="500"/>
                                        <p:tgtEl>
                                          <p:spTgt spid="28686"/>
                                        </p:tgtEl>
                                      </p:cBhvr>
                                    </p:animEffect>
                                  </p:childTnLst>
                                </p:cTn>
                              </p:par>
                            </p:childTnLst>
                          </p:cTn>
                        </p:par>
                        <p:par>
                          <p:cTn id="22" fill="hold">
                            <p:stCondLst>
                              <p:cond delay="500"/>
                            </p:stCondLst>
                            <p:childTnLst>
                              <p:par>
                                <p:cTn id="23" presetID="18" presetClass="entr" presetSubtype="6" fill="hold" nodeType="afterEffect">
                                  <p:stCondLst>
                                    <p:cond delay="0"/>
                                  </p:stCondLst>
                                  <p:childTnLst>
                                    <p:set>
                                      <p:cBhvr>
                                        <p:cTn id="24" dur="1" fill="hold">
                                          <p:stCondLst>
                                            <p:cond delay="0"/>
                                          </p:stCondLst>
                                        </p:cTn>
                                        <p:tgtEl>
                                          <p:spTgt spid="28688"/>
                                        </p:tgtEl>
                                        <p:attrNameLst>
                                          <p:attrName>style.visibility</p:attrName>
                                        </p:attrNameLst>
                                      </p:cBhvr>
                                      <p:to>
                                        <p:strVal val="visible"/>
                                      </p:to>
                                    </p:set>
                                    <p:animEffect transition="in" filter="strips(downRight)">
                                      <p:cBhvr>
                                        <p:cTn id="25" dur="500"/>
                                        <p:tgtEl>
                                          <p:spTgt spid="2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P spid="286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p:nvPr/>
        </p:nvSpPr>
        <p:spPr>
          <a:xfrm>
            <a:off x="0" y="571500"/>
            <a:ext cx="22288500" cy="1411288"/>
          </a:xfrm>
          <a:prstGeom prst="rect">
            <a:avLst/>
          </a:prstGeom>
          <a:noFill/>
          <a:ln w="9525">
            <a:noFill/>
          </a:ln>
        </p:spPr>
        <p:txBody>
          <a:bodyPr lIns="209004" tIns="104502" rIns="209004" bIns="104502">
            <a:spAutoFit/>
          </a:bodyPr>
          <a:lstStyle/>
          <a:p>
            <a:pPr>
              <a:spcBef>
                <a:spcPct val="50000"/>
              </a:spcBef>
            </a:pPr>
            <a:r>
              <a:rPr sz="7800" b="1" dirty="0">
                <a:solidFill>
                  <a:srgbClr val="0000FF"/>
                </a:solidFill>
                <a:latin typeface="Times New Roman" panose="02020603050405020304" pitchFamily="18" charset="0"/>
                <a:cs typeface="Times New Roman" panose="02020603050405020304" pitchFamily="18" charset="0"/>
              </a:rPr>
              <a:t>I. Quang hợp quyết định năng suất cây trồng</a:t>
            </a:r>
            <a:endParaRPr sz="7800" b="1" dirty="0">
              <a:solidFill>
                <a:srgbClr val="0000FF"/>
              </a:solidFill>
              <a:latin typeface="Times New Roman" panose="02020603050405020304" pitchFamily="18" charset="0"/>
              <a:ea typeface="Times New Roman" panose="02020603050405020304" pitchFamily="18" charset="0"/>
            </a:endParaRPr>
          </a:p>
        </p:txBody>
      </p:sp>
      <p:grpSp>
        <p:nvGrpSpPr>
          <p:cNvPr id="19459" name="Group 15"/>
          <p:cNvGrpSpPr/>
          <p:nvPr/>
        </p:nvGrpSpPr>
        <p:grpSpPr>
          <a:xfrm>
            <a:off x="3619500" y="2895600"/>
            <a:ext cx="15411450" cy="4514850"/>
            <a:chOff x="1981200" y="4572640"/>
            <a:chExt cx="6164263" cy="2257425"/>
          </a:xfrm>
        </p:grpSpPr>
        <p:pic>
          <p:nvPicPr>
            <p:cNvPr id="19461" name="Picture 4"/>
            <p:cNvPicPr>
              <a:picLocks noChangeAspect="1"/>
            </p:cNvPicPr>
            <p:nvPr/>
          </p:nvPicPr>
          <p:blipFill>
            <a:blip r:embed="rId2"/>
            <a:stretch>
              <a:fillRect/>
            </a:stretch>
          </p:blipFill>
          <p:spPr>
            <a:xfrm>
              <a:off x="1981200" y="4577402"/>
              <a:ext cx="2438400" cy="2195513"/>
            </a:xfrm>
            <a:prstGeom prst="rect">
              <a:avLst/>
            </a:prstGeom>
            <a:noFill/>
            <a:ln w="9525">
              <a:noFill/>
            </a:ln>
          </p:spPr>
        </p:pic>
        <p:sp>
          <p:nvSpPr>
            <p:cNvPr id="19462" name="Line 6"/>
            <p:cNvSpPr/>
            <p:nvPr/>
          </p:nvSpPr>
          <p:spPr>
            <a:xfrm>
              <a:off x="4724400" y="4588515"/>
              <a:ext cx="0" cy="2241550"/>
            </a:xfrm>
            <a:prstGeom prst="line">
              <a:avLst/>
            </a:prstGeom>
            <a:ln w="9525" cap="flat" cmpd="sng">
              <a:solidFill>
                <a:schemeClr val="tx1"/>
              </a:solidFill>
              <a:prstDash val="solid"/>
              <a:headEnd type="none" w="med" len="med"/>
              <a:tailEnd type="none" w="med" len="med"/>
            </a:ln>
          </p:spPr>
        </p:sp>
        <p:sp>
          <p:nvSpPr>
            <p:cNvPr id="19463" name="Line 9"/>
            <p:cNvSpPr/>
            <p:nvPr/>
          </p:nvSpPr>
          <p:spPr>
            <a:xfrm>
              <a:off x="4724400" y="5625152"/>
              <a:ext cx="381000" cy="0"/>
            </a:xfrm>
            <a:prstGeom prst="line">
              <a:avLst/>
            </a:prstGeom>
            <a:ln w="25400" cap="flat" cmpd="sng">
              <a:solidFill>
                <a:schemeClr val="tx1"/>
              </a:solidFill>
              <a:prstDash val="solid"/>
              <a:headEnd type="none" w="med" len="med"/>
              <a:tailEnd type="triangle" w="med" len="med"/>
            </a:ln>
          </p:spPr>
        </p:sp>
        <p:sp>
          <p:nvSpPr>
            <p:cNvPr id="19464" name="Text Box 10"/>
            <p:cNvSpPr txBox="1"/>
            <p:nvPr/>
          </p:nvSpPr>
          <p:spPr>
            <a:xfrm>
              <a:off x="5105400" y="5320352"/>
              <a:ext cx="2787649" cy="500137"/>
            </a:xfrm>
            <a:prstGeom prst="rect">
              <a:avLst/>
            </a:prstGeom>
            <a:noFill/>
            <a:ln w="9525">
              <a:noFill/>
            </a:ln>
          </p:spPr>
          <p:txBody>
            <a:bodyPr>
              <a:spAutoFit/>
            </a:bodyPr>
            <a:lstStyle/>
            <a:p>
              <a:pPr>
                <a:spcBef>
                  <a:spcPct val="50000"/>
                </a:spcBef>
              </a:pPr>
              <a:r>
                <a:rPr sz="5900" dirty="0">
                  <a:latin typeface="Arial" panose="020B0604020202020204" pitchFamily="34" charset="0"/>
                </a:rPr>
                <a:t>Năng suất sinh học</a:t>
              </a:r>
            </a:p>
          </p:txBody>
        </p:sp>
        <p:sp>
          <p:nvSpPr>
            <p:cNvPr id="19465" name="Line 11"/>
            <p:cNvSpPr/>
            <p:nvPr/>
          </p:nvSpPr>
          <p:spPr>
            <a:xfrm>
              <a:off x="2667000" y="5919788"/>
              <a:ext cx="1295400" cy="404812"/>
            </a:xfrm>
            <a:prstGeom prst="line">
              <a:avLst/>
            </a:prstGeom>
            <a:ln w="9525" cap="flat" cmpd="sng">
              <a:solidFill>
                <a:schemeClr val="tx1"/>
              </a:solidFill>
              <a:prstDash val="solid"/>
              <a:headEnd type="none" w="med" len="med"/>
              <a:tailEnd type="triangle" w="med" len="med"/>
            </a:ln>
          </p:spPr>
        </p:sp>
        <p:sp>
          <p:nvSpPr>
            <p:cNvPr id="19466" name="Line 12"/>
            <p:cNvSpPr/>
            <p:nvPr/>
          </p:nvSpPr>
          <p:spPr>
            <a:xfrm flipV="1">
              <a:off x="4572000" y="6310952"/>
              <a:ext cx="801688" cy="20638"/>
            </a:xfrm>
            <a:prstGeom prst="line">
              <a:avLst/>
            </a:prstGeom>
            <a:ln w="25400" cap="flat" cmpd="sng">
              <a:solidFill>
                <a:schemeClr val="tx1"/>
              </a:solidFill>
              <a:prstDash val="solid"/>
              <a:headEnd type="none" w="med" len="med"/>
              <a:tailEnd type="triangle" w="med" len="med"/>
            </a:ln>
          </p:spPr>
        </p:sp>
        <p:sp>
          <p:nvSpPr>
            <p:cNvPr id="19467" name="Text Box 13"/>
            <p:cNvSpPr txBox="1"/>
            <p:nvPr/>
          </p:nvSpPr>
          <p:spPr>
            <a:xfrm>
              <a:off x="5334000" y="6006152"/>
              <a:ext cx="2811463" cy="500137"/>
            </a:xfrm>
            <a:prstGeom prst="rect">
              <a:avLst/>
            </a:prstGeom>
            <a:noFill/>
            <a:ln w="9525">
              <a:noFill/>
            </a:ln>
          </p:spPr>
          <p:txBody>
            <a:bodyPr>
              <a:spAutoFit/>
            </a:bodyPr>
            <a:lstStyle/>
            <a:p>
              <a:pPr>
                <a:spcBef>
                  <a:spcPct val="50000"/>
                </a:spcBef>
              </a:pPr>
              <a:r>
                <a:rPr sz="5900" dirty="0">
                  <a:latin typeface="Arial" panose="020B0604020202020204" pitchFamily="34" charset="0"/>
                </a:rPr>
                <a:t>Năng suất kinh tế</a:t>
              </a:r>
            </a:p>
          </p:txBody>
        </p:sp>
        <p:sp>
          <p:nvSpPr>
            <p:cNvPr id="19468" name="Line 7"/>
            <p:cNvSpPr/>
            <p:nvPr/>
          </p:nvSpPr>
          <p:spPr>
            <a:xfrm flipH="1">
              <a:off x="4524375" y="6830065"/>
              <a:ext cx="200025" cy="0"/>
            </a:xfrm>
            <a:prstGeom prst="line">
              <a:avLst/>
            </a:prstGeom>
            <a:ln w="9525" cap="flat" cmpd="sng">
              <a:solidFill>
                <a:schemeClr val="tx1"/>
              </a:solidFill>
              <a:prstDash val="solid"/>
              <a:headEnd type="none" w="med" len="med"/>
              <a:tailEnd type="triangle" w="med" len="med"/>
            </a:ln>
          </p:spPr>
        </p:sp>
        <p:sp>
          <p:nvSpPr>
            <p:cNvPr id="19469" name="Line 8"/>
            <p:cNvSpPr/>
            <p:nvPr/>
          </p:nvSpPr>
          <p:spPr>
            <a:xfrm flipH="1">
              <a:off x="4473575" y="4572640"/>
              <a:ext cx="250825" cy="0"/>
            </a:xfrm>
            <a:prstGeom prst="line">
              <a:avLst/>
            </a:prstGeom>
            <a:ln w="9525" cap="flat" cmpd="sng">
              <a:solidFill>
                <a:schemeClr val="tx1"/>
              </a:solidFill>
              <a:prstDash val="solid"/>
              <a:headEnd type="none" w="med" len="med"/>
              <a:tailEnd type="triangle" w="med" len="med"/>
            </a:ln>
          </p:spPr>
        </p:sp>
        <p:pic>
          <p:nvPicPr>
            <p:cNvPr id="19470" name="Picture 5" descr="BOWLTOMS"/>
            <p:cNvPicPr>
              <a:picLocks noChangeAspect="1"/>
            </p:cNvPicPr>
            <p:nvPr/>
          </p:nvPicPr>
          <p:blipFill>
            <a:blip r:embed="rId3"/>
            <a:stretch>
              <a:fillRect/>
            </a:stretch>
          </p:blipFill>
          <p:spPr>
            <a:xfrm>
              <a:off x="3810000" y="6324600"/>
              <a:ext cx="801688" cy="374650"/>
            </a:xfrm>
            <a:prstGeom prst="rect">
              <a:avLst/>
            </a:prstGeom>
            <a:noFill/>
            <a:ln w="9525">
              <a:noFill/>
            </a:ln>
          </p:spPr>
        </p:pic>
      </p:grpSp>
      <p:sp>
        <p:nvSpPr>
          <p:cNvPr id="17" name="Text Box 18"/>
          <p:cNvSpPr txBox="1"/>
          <p:nvPr/>
        </p:nvSpPr>
        <p:spPr>
          <a:xfrm>
            <a:off x="1071563" y="7715250"/>
            <a:ext cx="21788437" cy="5711825"/>
          </a:xfrm>
          <a:prstGeom prst="rect">
            <a:avLst/>
          </a:prstGeom>
          <a:noFill/>
          <a:ln w="25400" cap="flat" cmpd="sng">
            <a:solidFill>
              <a:srgbClr val="FF0066"/>
            </a:solidFill>
            <a:prstDash val="solid"/>
            <a:miter/>
            <a:headEnd type="none" w="med" len="med"/>
            <a:tailEnd type="none" w="med" len="med"/>
          </a:ln>
        </p:spPr>
        <p:txBody>
          <a:bodyPr lIns="209004" tIns="104502" rIns="209004" bIns="104502">
            <a:spAutoFit/>
          </a:bodyPr>
          <a:lstStyle/>
          <a:p>
            <a:pPr>
              <a:spcBef>
                <a:spcPct val="50000"/>
              </a:spcBef>
            </a:pPr>
            <a:r>
              <a:rPr sz="5500" b="1" i="1" u="sng" dirty="0">
                <a:solidFill>
                  <a:srgbClr val="0000FF"/>
                </a:solidFill>
                <a:latin typeface="Arial" panose="020B0604020202020204" pitchFamily="34" charset="0"/>
              </a:rPr>
              <a:t> Ví dụ:</a:t>
            </a:r>
            <a:r>
              <a:rPr sz="5500" dirty="0">
                <a:solidFill>
                  <a:srgbClr val="0000FF"/>
                </a:solidFill>
                <a:latin typeface="Arial" panose="020B0604020202020204" pitchFamily="34" charset="0"/>
              </a:rPr>
              <a:t> </a:t>
            </a:r>
            <a:r>
              <a:rPr sz="5500" b="1" dirty="0">
                <a:latin typeface="Arial" panose="020B0604020202020204" pitchFamily="34" charset="0"/>
              </a:rPr>
              <a:t>Người ta tính được rằng: 1ha cà chua, sau 60 ngày thu được 3000 kg sinh khối. Trong đó có 2400 kg quả</a:t>
            </a:r>
          </a:p>
          <a:p>
            <a:pPr>
              <a:spcBef>
                <a:spcPct val="50000"/>
              </a:spcBef>
            </a:pPr>
            <a:r>
              <a:rPr sz="5500" dirty="0">
                <a:solidFill>
                  <a:srgbClr val="0000FF"/>
                </a:solidFill>
                <a:latin typeface="Arial" panose="020B0604020202020204" pitchFamily="34" charset="0"/>
              </a:rPr>
              <a:t>Kết luận:</a:t>
            </a:r>
          </a:p>
          <a:p>
            <a:pPr>
              <a:spcBef>
                <a:spcPct val="50000"/>
              </a:spcBef>
            </a:pPr>
            <a:r>
              <a:rPr sz="5500" dirty="0">
                <a:solidFill>
                  <a:srgbClr val="FF0066"/>
                </a:solidFill>
                <a:latin typeface="Arial" panose="020B0604020202020204" pitchFamily="34" charset="0"/>
              </a:rPr>
              <a:t>Năng suất sinh học (N</a:t>
            </a:r>
            <a:r>
              <a:rPr sz="5500" baseline="-25000" dirty="0">
                <a:solidFill>
                  <a:srgbClr val="FF0066"/>
                </a:solidFill>
                <a:latin typeface="Arial" panose="020B0604020202020204" pitchFamily="34" charset="0"/>
              </a:rPr>
              <a:t>sh</a:t>
            </a:r>
            <a:r>
              <a:rPr sz="5500" dirty="0">
                <a:solidFill>
                  <a:srgbClr val="FF0066"/>
                </a:solidFill>
                <a:latin typeface="Arial" panose="020B0604020202020204" pitchFamily="34" charset="0"/>
              </a:rPr>
              <a:t>) = 3000/60 = 50 kg/ngày/ha</a:t>
            </a:r>
          </a:p>
          <a:p>
            <a:pPr>
              <a:spcBef>
                <a:spcPct val="50000"/>
              </a:spcBef>
            </a:pPr>
            <a:r>
              <a:rPr sz="5500" dirty="0">
                <a:solidFill>
                  <a:srgbClr val="FF0066"/>
                </a:solidFill>
                <a:latin typeface="Arial" panose="020B0604020202020204" pitchFamily="34" charset="0"/>
              </a:rPr>
              <a:t>Năng suất kinh tế (N</a:t>
            </a:r>
            <a:r>
              <a:rPr sz="5500" baseline="-25000" dirty="0">
                <a:solidFill>
                  <a:srgbClr val="FF0066"/>
                </a:solidFill>
                <a:latin typeface="Arial" panose="020B0604020202020204" pitchFamily="34" charset="0"/>
              </a:rPr>
              <a:t>kt</a:t>
            </a:r>
            <a:r>
              <a:rPr sz="5500" dirty="0">
                <a:solidFill>
                  <a:srgbClr val="FF0066"/>
                </a:solidFill>
                <a:latin typeface="Arial" panose="020B0604020202020204" pitchFamily="34" charset="0"/>
              </a:rPr>
              <a:t>) = 2400/60 = 40 kg/ngày/ha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checkerboard(across)">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checkerboard(across)">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checkerboard(across)">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imgb" descr="cabbage"/>
          <p:cNvPicPr>
            <a:picLocks noChangeAspect="1"/>
          </p:cNvPicPr>
          <p:nvPr/>
        </p:nvPicPr>
        <p:blipFill>
          <a:blip r:embed="rId2"/>
          <a:stretch>
            <a:fillRect/>
          </a:stretch>
        </p:blipFill>
        <p:spPr>
          <a:xfrm>
            <a:off x="952500" y="2087563"/>
            <a:ext cx="10477500" cy="5227637"/>
          </a:xfrm>
          <a:prstGeom prst="rect">
            <a:avLst/>
          </a:prstGeom>
          <a:noFill/>
          <a:ln w="9525">
            <a:noFill/>
          </a:ln>
        </p:spPr>
      </p:pic>
      <p:pic>
        <p:nvPicPr>
          <p:cNvPr id="11269" name="imgb" descr="1248078265"/>
          <p:cNvPicPr>
            <a:picLocks noChangeAspect="1"/>
          </p:cNvPicPr>
          <p:nvPr/>
        </p:nvPicPr>
        <p:blipFill>
          <a:blip r:embed="rId3"/>
          <a:stretch>
            <a:fillRect/>
          </a:stretch>
        </p:blipFill>
        <p:spPr>
          <a:xfrm>
            <a:off x="952500" y="8058150"/>
            <a:ext cx="10477500" cy="4972050"/>
          </a:xfrm>
          <a:prstGeom prst="rect">
            <a:avLst/>
          </a:prstGeom>
          <a:noFill/>
          <a:ln w="9525">
            <a:noFill/>
          </a:ln>
        </p:spPr>
      </p:pic>
      <p:pic>
        <p:nvPicPr>
          <p:cNvPr id="11270" name="Picture 6" descr="cay%2520Hong%2520Phi"/>
          <p:cNvPicPr>
            <a:picLocks noChangeAspect="1"/>
          </p:cNvPicPr>
          <p:nvPr/>
        </p:nvPicPr>
        <p:blipFill>
          <a:blip r:embed="rId4"/>
          <a:stretch>
            <a:fillRect/>
          </a:stretch>
        </p:blipFill>
        <p:spPr>
          <a:xfrm>
            <a:off x="12001500" y="8058150"/>
            <a:ext cx="10096500" cy="4972050"/>
          </a:xfrm>
          <a:prstGeom prst="rect">
            <a:avLst/>
          </a:prstGeom>
          <a:noFill/>
          <a:ln w="9525">
            <a:noFill/>
          </a:ln>
        </p:spPr>
      </p:pic>
      <p:pic>
        <p:nvPicPr>
          <p:cNvPr id="11272" name="imgb" descr="&amp;t=1&amp;usg=__tFPkdnoiuEHAXgNWzKP6Sv8EVvs="/>
          <p:cNvPicPr>
            <a:picLocks noChangeAspect="1"/>
          </p:cNvPicPr>
          <p:nvPr/>
        </p:nvPicPr>
        <p:blipFill>
          <a:blip r:embed="rId5"/>
          <a:stretch>
            <a:fillRect/>
          </a:stretch>
        </p:blipFill>
        <p:spPr>
          <a:xfrm>
            <a:off x="12001500" y="2087563"/>
            <a:ext cx="9906000" cy="5075237"/>
          </a:xfrm>
          <a:prstGeom prst="rect">
            <a:avLst/>
          </a:prstGeom>
          <a:noFill/>
          <a:ln w="9525">
            <a:noFill/>
          </a:ln>
        </p:spPr>
      </p:pic>
      <p:sp>
        <p:nvSpPr>
          <p:cNvPr id="11273" name="Text Box 9"/>
          <p:cNvSpPr txBox="1"/>
          <p:nvPr/>
        </p:nvSpPr>
        <p:spPr>
          <a:xfrm>
            <a:off x="952500" y="184150"/>
            <a:ext cx="20955000" cy="1903413"/>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Quan sát và cho biết tên cơ quan chứa sản phẩm có giá trị kinh tế với con người của 1 số loài cây sau:</a:t>
            </a:r>
          </a:p>
        </p:txBody>
      </p:sp>
      <p:sp>
        <p:nvSpPr>
          <p:cNvPr id="11274" name="Text Box 10"/>
          <p:cNvSpPr txBox="1"/>
          <p:nvPr/>
        </p:nvSpPr>
        <p:spPr>
          <a:xfrm>
            <a:off x="3619500" y="7267575"/>
            <a:ext cx="4381500" cy="981075"/>
          </a:xfrm>
          <a:prstGeom prst="rect">
            <a:avLst/>
          </a:prstGeom>
          <a:noFill/>
          <a:ln w="9525">
            <a:noFill/>
          </a:ln>
        </p:spPr>
        <p:txBody>
          <a:bodyPr lIns="209004" tIns="104502" rIns="209004" bIns="104502">
            <a:spAutoFit/>
          </a:bodyPr>
          <a:lstStyle/>
          <a:p>
            <a:pPr>
              <a:spcBef>
                <a:spcPct val="50000"/>
              </a:spcBef>
            </a:pPr>
            <a:r>
              <a:rPr sz="5000" dirty="0">
                <a:latin typeface="Arial" panose="020B0604020202020204" pitchFamily="34" charset="0"/>
              </a:rPr>
              <a:t>Bắp cải</a:t>
            </a:r>
          </a:p>
        </p:txBody>
      </p:sp>
      <p:sp>
        <p:nvSpPr>
          <p:cNvPr id="11275" name="Text Box 11"/>
          <p:cNvSpPr txBox="1"/>
          <p:nvPr/>
        </p:nvSpPr>
        <p:spPr>
          <a:xfrm>
            <a:off x="16192500" y="7200900"/>
            <a:ext cx="4572000" cy="981075"/>
          </a:xfrm>
          <a:prstGeom prst="rect">
            <a:avLst/>
          </a:prstGeom>
          <a:noFill/>
          <a:ln w="9525">
            <a:noFill/>
          </a:ln>
        </p:spPr>
        <p:txBody>
          <a:bodyPr lIns="209004" tIns="104502" rIns="209004" bIns="104502">
            <a:spAutoFit/>
          </a:bodyPr>
          <a:lstStyle/>
          <a:p>
            <a:pPr>
              <a:spcBef>
                <a:spcPct val="50000"/>
              </a:spcBef>
            </a:pPr>
            <a:r>
              <a:rPr sz="5000" dirty="0">
                <a:latin typeface="Arial" panose="020B0604020202020204" pitchFamily="34" charset="0"/>
              </a:rPr>
              <a:t>Lúa</a:t>
            </a:r>
          </a:p>
        </p:txBody>
      </p:sp>
      <p:sp>
        <p:nvSpPr>
          <p:cNvPr id="11276" name="Text Box 12"/>
          <p:cNvSpPr txBox="1"/>
          <p:nvPr/>
        </p:nvSpPr>
        <p:spPr>
          <a:xfrm>
            <a:off x="3810000" y="12963525"/>
            <a:ext cx="4381500" cy="981075"/>
          </a:xfrm>
          <a:prstGeom prst="rect">
            <a:avLst/>
          </a:prstGeom>
          <a:noFill/>
          <a:ln w="9525">
            <a:noFill/>
          </a:ln>
        </p:spPr>
        <p:txBody>
          <a:bodyPr lIns="209004" tIns="104502" rIns="209004" bIns="104502">
            <a:spAutoFit/>
          </a:bodyPr>
          <a:lstStyle/>
          <a:p>
            <a:pPr>
              <a:spcBef>
                <a:spcPct val="50000"/>
              </a:spcBef>
            </a:pPr>
            <a:r>
              <a:rPr sz="5000" dirty="0">
                <a:latin typeface="Arial" panose="020B0604020202020204" pitchFamily="34" charset="0"/>
              </a:rPr>
              <a:t>Cà rốt</a:t>
            </a:r>
          </a:p>
        </p:txBody>
      </p:sp>
      <p:sp>
        <p:nvSpPr>
          <p:cNvPr id="11277" name="Text Box 13"/>
          <p:cNvSpPr txBox="1"/>
          <p:nvPr/>
        </p:nvSpPr>
        <p:spPr>
          <a:xfrm>
            <a:off x="16383000" y="12934950"/>
            <a:ext cx="3810000" cy="981075"/>
          </a:xfrm>
          <a:prstGeom prst="rect">
            <a:avLst/>
          </a:prstGeom>
          <a:noFill/>
          <a:ln w="9525">
            <a:noFill/>
          </a:ln>
        </p:spPr>
        <p:txBody>
          <a:bodyPr lIns="209004" tIns="104502" rIns="209004" bIns="104502">
            <a:spAutoFit/>
          </a:bodyPr>
          <a:lstStyle/>
          <a:p>
            <a:pPr>
              <a:spcBef>
                <a:spcPct val="50000"/>
              </a:spcBef>
            </a:pPr>
            <a:r>
              <a:rPr sz="5000" dirty="0">
                <a:latin typeface="Arial" panose="020B0604020202020204" pitchFamily="34" charset="0"/>
              </a:rPr>
              <a:t>Đu đủ</a:t>
            </a:r>
          </a:p>
        </p:txBody>
      </p:sp>
      <p:sp>
        <p:nvSpPr>
          <p:cNvPr id="11278" name="Text Box 14"/>
          <p:cNvSpPr txBox="1"/>
          <p:nvPr/>
        </p:nvSpPr>
        <p:spPr>
          <a:xfrm>
            <a:off x="5524500" y="5943600"/>
            <a:ext cx="2667000" cy="1057275"/>
          </a:xfrm>
          <a:prstGeom prst="rect">
            <a:avLst/>
          </a:prstGeom>
          <a:noFill/>
          <a:ln w="9525">
            <a:noFill/>
          </a:ln>
        </p:spPr>
        <p:txBody>
          <a:bodyPr lIns="209004" tIns="104502" rIns="209004" bIns="104502">
            <a:spAutoFit/>
          </a:bodyPr>
          <a:lstStyle/>
          <a:p>
            <a:pPr>
              <a:spcBef>
                <a:spcPct val="50000"/>
              </a:spcBef>
            </a:pPr>
            <a:r>
              <a:rPr sz="5500" b="1" dirty="0">
                <a:solidFill>
                  <a:srgbClr val="FF0000"/>
                </a:solidFill>
                <a:latin typeface="Times New Roman" panose="02020603050405020304" pitchFamily="18" charset="0"/>
              </a:rPr>
              <a:t>Lá</a:t>
            </a:r>
          </a:p>
        </p:txBody>
      </p:sp>
      <p:sp>
        <p:nvSpPr>
          <p:cNvPr id="11279" name="Text Box 15"/>
          <p:cNvSpPr txBox="1"/>
          <p:nvPr/>
        </p:nvSpPr>
        <p:spPr>
          <a:xfrm>
            <a:off x="15811500" y="5638800"/>
            <a:ext cx="2476500" cy="1057275"/>
          </a:xfrm>
          <a:prstGeom prst="rect">
            <a:avLst/>
          </a:prstGeom>
          <a:noFill/>
          <a:ln w="9525">
            <a:noFill/>
          </a:ln>
        </p:spPr>
        <p:txBody>
          <a:bodyPr lIns="209004" tIns="104502" rIns="209004" bIns="104502">
            <a:spAutoFit/>
          </a:bodyPr>
          <a:lstStyle/>
          <a:p>
            <a:pPr>
              <a:spcBef>
                <a:spcPct val="50000"/>
              </a:spcBef>
            </a:pPr>
            <a:r>
              <a:rPr sz="5500" b="1" dirty="0">
                <a:solidFill>
                  <a:srgbClr val="FF0066"/>
                </a:solidFill>
                <a:latin typeface="Times New Roman" panose="02020603050405020304" pitchFamily="18" charset="0"/>
              </a:rPr>
              <a:t>Hạt</a:t>
            </a:r>
          </a:p>
        </p:txBody>
      </p:sp>
      <p:sp>
        <p:nvSpPr>
          <p:cNvPr id="11280" name="Text Box 16"/>
          <p:cNvSpPr txBox="1"/>
          <p:nvPr/>
        </p:nvSpPr>
        <p:spPr>
          <a:xfrm>
            <a:off x="1905000" y="11277600"/>
            <a:ext cx="3429000" cy="1057275"/>
          </a:xfrm>
          <a:prstGeom prst="rect">
            <a:avLst/>
          </a:prstGeom>
          <a:noFill/>
          <a:ln w="9525">
            <a:noFill/>
          </a:ln>
        </p:spPr>
        <p:txBody>
          <a:bodyPr lIns="209004" tIns="104502" rIns="209004" bIns="104502">
            <a:spAutoFit/>
          </a:bodyPr>
          <a:lstStyle/>
          <a:p>
            <a:pPr>
              <a:spcBef>
                <a:spcPct val="50000"/>
              </a:spcBef>
            </a:pPr>
            <a:r>
              <a:rPr sz="5500" b="1" dirty="0">
                <a:solidFill>
                  <a:srgbClr val="FF0000"/>
                </a:solidFill>
                <a:latin typeface="Times New Roman" panose="02020603050405020304" pitchFamily="18" charset="0"/>
              </a:rPr>
              <a:t>Củ</a:t>
            </a:r>
          </a:p>
        </p:txBody>
      </p:sp>
      <p:sp>
        <p:nvSpPr>
          <p:cNvPr id="11281" name="Text Box 17"/>
          <p:cNvSpPr txBox="1"/>
          <p:nvPr/>
        </p:nvSpPr>
        <p:spPr>
          <a:xfrm>
            <a:off x="13906500" y="11582400"/>
            <a:ext cx="2667000" cy="1057275"/>
          </a:xfrm>
          <a:prstGeom prst="rect">
            <a:avLst/>
          </a:prstGeom>
          <a:noFill/>
          <a:ln w="9525">
            <a:noFill/>
          </a:ln>
        </p:spPr>
        <p:txBody>
          <a:bodyPr lIns="209004" tIns="104502" rIns="209004" bIns="104502">
            <a:spAutoFit/>
          </a:bodyPr>
          <a:lstStyle/>
          <a:p>
            <a:pPr>
              <a:spcBef>
                <a:spcPct val="50000"/>
              </a:spcBef>
            </a:pPr>
            <a:r>
              <a:rPr sz="5500" b="1" dirty="0">
                <a:solidFill>
                  <a:srgbClr val="FF0000"/>
                </a:solidFill>
                <a:latin typeface="Times New Roman" panose="02020603050405020304" pitchFamily="18" charset="0"/>
              </a:rPr>
              <a:t>Quả</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box(in)">
                                      <p:cBhvr>
                                        <p:cTn id="7" dur="500"/>
                                        <p:tgtEl>
                                          <p:spTgt spid="112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blinds(horizontal)">
                                      <p:cBhvr>
                                        <p:cTn id="12" dur="500"/>
                                        <p:tgtEl>
                                          <p:spTgt spid="1126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274"/>
                                        </p:tgtEl>
                                        <p:attrNameLst>
                                          <p:attrName>style.visibility</p:attrName>
                                        </p:attrNameLst>
                                      </p:cBhvr>
                                      <p:to>
                                        <p:strVal val="visible"/>
                                      </p:to>
                                    </p:set>
                                    <p:animEffect transition="in" filter="blinds(horizontal)">
                                      <p:cBhvr>
                                        <p:cTn id="15" dur="500"/>
                                        <p:tgtEl>
                                          <p:spTgt spid="1127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272"/>
                                        </p:tgtEl>
                                        <p:attrNameLst>
                                          <p:attrName>style.visibility</p:attrName>
                                        </p:attrNameLst>
                                      </p:cBhvr>
                                      <p:to>
                                        <p:strVal val="visible"/>
                                      </p:to>
                                    </p:set>
                                    <p:animEffect transition="in" filter="blinds(horizontal)">
                                      <p:cBhvr>
                                        <p:cTn id="20" dur="500"/>
                                        <p:tgtEl>
                                          <p:spTgt spid="1127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275"/>
                                        </p:tgtEl>
                                        <p:attrNameLst>
                                          <p:attrName>style.visibility</p:attrName>
                                        </p:attrNameLst>
                                      </p:cBhvr>
                                      <p:to>
                                        <p:strVal val="visible"/>
                                      </p:to>
                                    </p:set>
                                    <p:animEffect transition="in" filter="blinds(horizontal)">
                                      <p:cBhvr>
                                        <p:cTn id="23" dur="500"/>
                                        <p:tgtEl>
                                          <p:spTgt spid="1127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269"/>
                                        </p:tgtEl>
                                        <p:attrNameLst>
                                          <p:attrName>style.visibility</p:attrName>
                                        </p:attrNameLst>
                                      </p:cBhvr>
                                      <p:to>
                                        <p:strVal val="visible"/>
                                      </p:to>
                                    </p:set>
                                    <p:animEffect transition="in" filter="blinds(horizontal)">
                                      <p:cBhvr>
                                        <p:cTn id="28" dur="500"/>
                                        <p:tgtEl>
                                          <p:spTgt spid="1126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276"/>
                                        </p:tgtEl>
                                        <p:attrNameLst>
                                          <p:attrName>style.visibility</p:attrName>
                                        </p:attrNameLst>
                                      </p:cBhvr>
                                      <p:to>
                                        <p:strVal val="visible"/>
                                      </p:to>
                                    </p:set>
                                    <p:animEffect transition="in" filter="blinds(horizontal)">
                                      <p:cBhvr>
                                        <p:cTn id="31" dur="500"/>
                                        <p:tgtEl>
                                          <p:spTgt spid="1127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1270"/>
                                        </p:tgtEl>
                                        <p:attrNameLst>
                                          <p:attrName>style.visibility</p:attrName>
                                        </p:attrNameLst>
                                      </p:cBhvr>
                                      <p:to>
                                        <p:strVal val="visible"/>
                                      </p:to>
                                    </p:set>
                                    <p:animEffect transition="in" filter="blinds(horizontal)">
                                      <p:cBhvr>
                                        <p:cTn id="36" dur="500"/>
                                        <p:tgtEl>
                                          <p:spTgt spid="1127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277"/>
                                        </p:tgtEl>
                                        <p:attrNameLst>
                                          <p:attrName>style.visibility</p:attrName>
                                        </p:attrNameLst>
                                      </p:cBhvr>
                                      <p:to>
                                        <p:strVal val="visible"/>
                                      </p:to>
                                    </p:set>
                                    <p:animEffect transition="in" filter="blinds(horizontal)">
                                      <p:cBhvr>
                                        <p:cTn id="39" dur="500"/>
                                        <p:tgtEl>
                                          <p:spTgt spid="1127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1278"/>
                                        </p:tgtEl>
                                        <p:attrNameLst>
                                          <p:attrName>style.visibility</p:attrName>
                                        </p:attrNameLst>
                                      </p:cBhvr>
                                      <p:to>
                                        <p:strVal val="visible"/>
                                      </p:to>
                                    </p:set>
                                    <p:anim calcmode="lin" valueType="num">
                                      <p:cBhvr additive="base">
                                        <p:cTn id="44" dur="500" fill="hold"/>
                                        <p:tgtEl>
                                          <p:spTgt spid="11278"/>
                                        </p:tgtEl>
                                        <p:attrNameLst>
                                          <p:attrName>ppt_x</p:attrName>
                                        </p:attrNameLst>
                                      </p:cBhvr>
                                      <p:tavLst>
                                        <p:tav tm="0">
                                          <p:val>
                                            <p:strVal val="0-#ppt_w/2"/>
                                          </p:val>
                                        </p:tav>
                                        <p:tav tm="100000">
                                          <p:val>
                                            <p:strVal val="#ppt_x"/>
                                          </p:val>
                                        </p:tav>
                                      </p:tavLst>
                                    </p:anim>
                                    <p:anim calcmode="lin" valueType="num">
                                      <p:cBhvr additive="base">
                                        <p:cTn id="45" dur="500" fill="hold"/>
                                        <p:tgtEl>
                                          <p:spTgt spid="1127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11279">
                                            <p:txEl>
                                              <p:pRg st="0" end="0"/>
                                            </p:txEl>
                                          </p:spTgt>
                                        </p:tgtEl>
                                        <p:attrNameLst>
                                          <p:attrName>style.visibility</p:attrName>
                                        </p:attrNameLst>
                                      </p:cBhvr>
                                      <p:to>
                                        <p:strVal val="visible"/>
                                      </p:to>
                                    </p:set>
                                    <p:anim calcmode="lin" valueType="num">
                                      <p:cBhvr additive="base">
                                        <p:cTn id="50" dur="500" fill="hold"/>
                                        <p:tgtEl>
                                          <p:spTgt spid="11279">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12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280"/>
                                        </p:tgtEl>
                                        <p:attrNameLst>
                                          <p:attrName>style.visibility</p:attrName>
                                        </p:attrNameLst>
                                      </p:cBhvr>
                                      <p:to>
                                        <p:strVal val="visible"/>
                                      </p:to>
                                    </p:set>
                                    <p:anim calcmode="lin" valueType="num">
                                      <p:cBhvr additive="base">
                                        <p:cTn id="56" dur="500" fill="hold"/>
                                        <p:tgtEl>
                                          <p:spTgt spid="11280"/>
                                        </p:tgtEl>
                                        <p:attrNameLst>
                                          <p:attrName>ppt_x</p:attrName>
                                        </p:attrNameLst>
                                      </p:cBhvr>
                                      <p:tavLst>
                                        <p:tav tm="0">
                                          <p:val>
                                            <p:strVal val="#ppt_x"/>
                                          </p:val>
                                        </p:tav>
                                        <p:tav tm="100000">
                                          <p:val>
                                            <p:strVal val="#ppt_x"/>
                                          </p:val>
                                        </p:tav>
                                      </p:tavLst>
                                    </p:anim>
                                    <p:anim calcmode="lin" valueType="num">
                                      <p:cBhvr additive="base">
                                        <p:cTn id="57"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1281">
                                            <p:txEl>
                                              <p:pRg st="0" end="0"/>
                                            </p:txEl>
                                          </p:spTgt>
                                        </p:tgtEl>
                                        <p:attrNameLst>
                                          <p:attrName>style.visibility</p:attrName>
                                        </p:attrNameLst>
                                      </p:cBhvr>
                                      <p:to>
                                        <p:strVal val="visible"/>
                                      </p:to>
                                    </p:set>
                                    <p:anim calcmode="lin" valueType="num">
                                      <p:cBhvr additive="base">
                                        <p:cTn id="62" dur="500" fill="hold"/>
                                        <p:tgtEl>
                                          <p:spTgt spid="11281">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2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274" grpId="0"/>
      <p:bldP spid="11275" grpId="0"/>
      <p:bldP spid="11276" grpId="0"/>
      <p:bldP spid="11277" grpId="0"/>
      <p:bldP spid="11278" grpId="0"/>
      <p:bldP spid="112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p:cNvPicPr>
          <p:nvPr/>
        </p:nvPicPr>
        <p:blipFill>
          <a:blip r:embed="rId2"/>
          <a:stretch>
            <a:fillRect/>
          </a:stretch>
        </p:blipFill>
        <p:spPr>
          <a:xfrm>
            <a:off x="381000" y="7473950"/>
            <a:ext cx="10096500" cy="5638800"/>
          </a:xfrm>
          <a:prstGeom prst="rect">
            <a:avLst/>
          </a:prstGeom>
          <a:solidFill>
            <a:schemeClr val="bg1"/>
          </a:solidFill>
          <a:ln w="9525">
            <a:noFill/>
          </a:ln>
        </p:spPr>
      </p:pic>
      <p:sp>
        <p:nvSpPr>
          <p:cNvPr id="21507" name="Text Box 8"/>
          <p:cNvSpPr txBox="1"/>
          <p:nvPr/>
        </p:nvSpPr>
        <p:spPr>
          <a:xfrm>
            <a:off x="9197975" y="6421438"/>
            <a:ext cx="4191000" cy="981075"/>
          </a:xfrm>
          <a:prstGeom prst="rect">
            <a:avLst/>
          </a:prstGeom>
          <a:noFill/>
          <a:ln w="9525">
            <a:noFill/>
          </a:ln>
        </p:spPr>
        <p:txBody>
          <a:bodyPr lIns="209004" tIns="104502" rIns="209004" bIns="104502">
            <a:spAutoFit/>
          </a:bodyPr>
          <a:lstStyle/>
          <a:p>
            <a:pPr>
              <a:spcBef>
                <a:spcPct val="50000"/>
              </a:spcBef>
            </a:pPr>
            <a:r>
              <a:rPr sz="5000" dirty="0">
                <a:latin typeface="Arial" panose="020B0604020202020204" pitchFamily="34" charset="0"/>
              </a:rPr>
              <a:t>Cây mía</a:t>
            </a:r>
          </a:p>
        </p:txBody>
      </p:sp>
      <p:sp>
        <p:nvSpPr>
          <p:cNvPr id="21508" name="Text Box 11"/>
          <p:cNvSpPr txBox="1"/>
          <p:nvPr/>
        </p:nvSpPr>
        <p:spPr>
          <a:xfrm>
            <a:off x="15533688" y="12734925"/>
            <a:ext cx="6477000" cy="981075"/>
          </a:xfrm>
          <a:prstGeom prst="rect">
            <a:avLst/>
          </a:prstGeom>
          <a:noFill/>
          <a:ln w="9525">
            <a:noFill/>
          </a:ln>
        </p:spPr>
        <p:txBody>
          <a:bodyPr lIns="209004" tIns="104502" rIns="209004" bIns="104502">
            <a:spAutoFit/>
          </a:bodyPr>
          <a:lstStyle/>
          <a:p>
            <a:pPr>
              <a:spcBef>
                <a:spcPct val="50000"/>
              </a:spcBef>
            </a:pPr>
            <a:r>
              <a:rPr sz="5000" dirty="0">
                <a:latin typeface="Arial" panose="020B0604020202020204" pitchFamily="34" charset="0"/>
              </a:rPr>
              <a:t>Cây cà phê</a:t>
            </a:r>
          </a:p>
        </p:txBody>
      </p:sp>
      <p:sp>
        <p:nvSpPr>
          <p:cNvPr id="21509" name="Text Box 12"/>
          <p:cNvSpPr txBox="1"/>
          <p:nvPr/>
        </p:nvSpPr>
        <p:spPr>
          <a:xfrm>
            <a:off x="3619500" y="12827000"/>
            <a:ext cx="4191000" cy="904875"/>
          </a:xfrm>
          <a:prstGeom prst="rect">
            <a:avLst/>
          </a:prstGeom>
          <a:noFill/>
          <a:ln w="9525">
            <a:noFill/>
          </a:ln>
        </p:spPr>
        <p:txBody>
          <a:bodyPr lIns="209004" tIns="104502" rIns="209004" bIns="104502">
            <a:spAutoFit/>
          </a:bodyPr>
          <a:lstStyle/>
          <a:p>
            <a:pPr>
              <a:spcBef>
                <a:spcPct val="50000"/>
              </a:spcBef>
            </a:pPr>
            <a:r>
              <a:rPr sz="4500" dirty="0">
                <a:latin typeface="Arial" panose="020B0604020202020204" pitchFamily="34" charset="0"/>
              </a:rPr>
              <a:t>Cây cao su</a:t>
            </a:r>
          </a:p>
        </p:txBody>
      </p:sp>
      <p:sp>
        <p:nvSpPr>
          <p:cNvPr id="74773" name="Text Box 21"/>
          <p:cNvSpPr txBox="1"/>
          <p:nvPr/>
        </p:nvSpPr>
        <p:spPr>
          <a:xfrm>
            <a:off x="2857500" y="8382000"/>
            <a:ext cx="7059613" cy="1765300"/>
          </a:xfrm>
          <a:prstGeom prst="rect">
            <a:avLst/>
          </a:prstGeom>
          <a:noFill/>
          <a:ln w="9525">
            <a:noFill/>
          </a:ln>
        </p:spPr>
        <p:txBody>
          <a:bodyPr lIns="209004" tIns="104502" rIns="209004" bIns="104502">
            <a:spAutoFit/>
          </a:bodyPr>
          <a:lstStyle/>
          <a:p>
            <a:pPr algn="ctr">
              <a:spcBef>
                <a:spcPct val="50000"/>
              </a:spcBef>
            </a:pPr>
            <a:r>
              <a:rPr sz="10100" dirty="0">
                <a:solidFill>
                  <a:srgbClr val="FF0000"/>
                </a:solidFill>
                <a:latin typeface="Arial" panose="020B0604020202020204" pitchFamily="34" charset="0"/>
              </a:rPr>
              <a:t>mủ</a:t>
            </a:r>
            <a:endParaRPr sz="6400" dirty="0">
              <a:solidFill>
                <a:srgbClr val="FF0000"/>
              </a:solidFill>
              <a:latin typeface="Arial" panose="020B0604020202020204" pitchFamily="34" charset="0"/>
            </a:endParaRPr>
          </a:p>
        </p:txBody>
      </p:sp>
      <p:pic>
        <p:nvPicPr>
          <p:cNvPr id="21511" name="Picture 23"/>
          <p:cNvPicPr>
            <a:picLocks noChangeAspect="1"/>
          </p:cNvPicPr>
          <p:nvPr/>
        </p:nvPicPr>
        <p:blipFill>
          <a:blip r:embed="rId3"/>
          <a:stretch>
            <a:fillRect/>
          </a:stretch>
        </p:blipFill>
        <p:spPr>
          <a:xfrm>
            <a:off x="10945813" y="7467600"/>
            <a:ext cx="11533187" cy="5486400"/>
          </a:xfrm>
          <a:prstGeom prst="rect">
            <a:avLst/>
          </a:prstGeom>
          <a:noFill/>
          <a:ln w="9525">
            <a:noFill/>
          </a:ln>
        </p:spPr>
      </p:pic>
      <p:sp>
        <p:nvSpPr>
          <p:cNvPr id="74776" name="Text Box 24"/>
          <p:cNvSpPr txBox="1"/>
          <p:nvPr/>
        </p:nvSpPr>
        <p:spPr>
          <a:xfrm>
            <a:off x="16954500" y="9601200"/>
            <a:ext cx="2857500" cy="1765300"/>
          </a:xfrm>
          <a:prstGeom prst="rect">
            <a:avLst/>
          </a:prstGeom>
          <a:noFill/>
          <a:ln w="9525">
            <a:noFill/>
          </a:ln>
        </p:spPr>
        <p:txBody>
          <a:bodyPr lIns="209004" tIns="104502" rIns="209004" bIns="104502">
            <a:spAutoFit/>
          </a:bodyPr>
          <a:lstStyle/>
          <a:p>
            <a:pPr>
              <a:spcBef>
                <a:spcPct val="50000"/>
              </a:spcBef>
            </a:pPr>
            <a:r>
              <a:rPr sz="10100" dirty="0">
                <a:solidFill>
                  <a:srgbClr val="FF0000"/>
                </a:solidFill>
                <a:latin typeface="Arial" panose="020B0604020202020204" pitchFamily="34" charset="0"/>
              </a:rPr>
              <a:t>hạt</a:t>
            </a:r>
          </a:p>
        </p:txBody>
      </p:sp>
      <p:pic>
        <p:nvPicPr>
          <p:cNvPr id="21513" name="Picture 25"/>
          <p:cNvPicPr>
            <a:picLocks noChangeAspect="1"/>
          </p:cNvPicPr>
          <p:nvPr/>
        </p:nvPicPr>
        <p:blipFill>
          <a:blip r:embed="rId4"/>
          <a:stretch>
            <a:fillRect/>
          </a:stretch>
        </p:blipFill>
        <p:spPr>
          <a:xfrm>
            <a:off x="381000" y="233363"/>
            <a:ext cx="21129625" cy="6472237"/>
          </a:xfrm>
          <a:prstGeom prst="rect">
            <a:avLst/>
          </a:prstGeom>
          <a:noFill/>
          <a:ln w="9525">
            <a:noFill/>
          </a:ln>
        </p:spPr>
      </p:pic>
      <p:sp>
        <p:nvSpPr>
          <p:cNvPr id="74778" name="Text Box 26"/>
          <p:cNvSpPr txBox="1"/>
          <p:nvPr/>
        </p:nvSpPr>
        <p:spPr>
          <a:xfrm>
            <a:off x="3429000" y="3200400"/>
            <a:ext cx="4191000" cy="1765300"/>
          </a:xfrm>
          <a:prstGeom prst="rect">
            <a:avLst/>
          </a:prstGeom>
          <a:noFill/>
          <a:ln w="9525">
            <a:noFill/>
          </a:ln>
        </p:spPr>
        <p:txBody>
          <a:bodyPr lIns="209004" tIns="104502" rIns="209004" bIns="104502">
            <a:spAutoFit/>
          </a:bodyPr>
          <a:lstStyle/>
          <a:p>
            <a:pPr>
              <a:spcBef>
                <a:spcPct val="50000"/>
              </a:spcBef>
            </a:pPr>
            <a:r>
              <a:rPr sz="10100" dirty="0">
                <a:solidFill>
                  <a:srgbClr val="FF0000"/>
                </a:solidFill>
                <a:latin typeface="Arial" panose="020B0604020202020204" pitchFamily="34" charset="0"/>
              </a:rPr>
              <a:t>Thân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4778"/>
                                        </p:tgtEl>
                                        <p:attrNameLst>
                                          <p:attrName>style.visibility</p:attrName>
                                        </p:attrNameLst>
                                      </p:cBhvr>
                                      <p:to>
                                        <p:strVal val="visible"/>
                                      </p:to>
                                    </p:set>
                                    <p:animEffect transition="in" filter="fade">
                                      <p:cBhvr>
                                        <p:cTn id="7" dur="770" decel="100000"/>
                                        <p:tgtEl>
                                          <p:spTgt spid="74778"/>
                                        </p:tgtEl>
                                      </p:cBhvr>
                                    </p:animEffect>
                                    <p:animScale>
                                      <p:cBhvr>
                                        <p:cTn id="8" dur="770" decel="100000"/>
                                        <p:tgtEl>
                                          <p:spTgt spid="74778"/>
                                        </p:tgtEl>
                                      </p:cBhvr>
                                      <p:from x="10000" y="10000"/>
                                      <p:to x="200000" y="450000"/>
                                    </p:animScale>
                                    <p:animScale>
                                      <p:cBhvr>
                                        <p:cTn id="9" dur="1230" accel="100000" fill="hold">
                                          <p:stCondLst>
                                            <p:cond delay="770"/>
                                          </p:stCondLst>
                                        </p:cTn>
                                        <p:tgtEl>
                                          <p:spTgt spid="74778"/>
                                        </p:tgtEl>
                                      </p:cBhvr>
                                      <p:from x="200000" y="450000"/>
                                      <p:to x="100000" y="100000"/>
                                    </p:animScale>
                                    <p:set>
                                      <p:cBhvr>
                                        <p:cTn id="10" dur="770" fill="hold"/>
                                        <p:tgtEl>
                                          <p:spTgt spid="74778"/>
                                        </p:tgtEl>
                                        <p:attrNameLst>
                                          <p:attrName>ppt_x</p:attrName>
                                        </p:attrNameLst>
                                      </p:cBhvr>
                                      <p:to>
                                        <p:strVal val="(0.5)"/>
                                      </p:to>
                                    </p:set>
                                    <p:anim from="(0.5)" to="(#ppt_x)" calcmode="lin" valueType="num">
                                      <p:cBhvr>
                                        <p:cTn id="11" dur="1230" accel="100000" fill="hold">
                                          <p:stCondLst>
                                            <p:cond delay="770"/>
                                          </p:stCondLst>
                                        </p:cTn>
                                        <p:tgtEl>
                                          <p:spTgt spid="74778"/>
                                        </p:tgtEl>
                                        <p:attrNameLst>
                                          <p:attrName>ppt_x</p:attrName>
                                        </p:attrNameLst>
                                      </p:cBhvr>
                                    </p:anim>
                                    <p:set>
                                      <p:cBhvr>
                                        <p:cTn id="12" dur="770" fill="hold"/>
                                        <p:tgtEl>
                                          <p:spTgt spid="74778"/>
                                        </p:tgtEl>
                                        <p:attrNameLst>
                                          <p:attrName>ppt_y</p:attrName>
                                        </p:attrNameLst>
                                      </p:cBhvr>
                                      <p:to>
                                        <p:strVal val="(#ppt_y+0.4)"/>
                                      </p:to>
                                    </p:set>
                                    <p:anim from="(#ppt_y+0.4)" to="(#ppt_y)" calcmode="lin" valueType="num">
                                      <p:cBhvr>
                                        <p:cTn id="13" dur="1230" accel="100000" fill="hold">
                                          <p:stCondLst>
                                            <p:cond delay="770"/>
                                          </p:stCondLst>
                                        </p:cTn>
                                        <p:tgtEl>
                                          <p:spTgt spid="7477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74773"/>
                                        </p:tgtEl>
                                        <p:attrNameLst>
                                          <p:attrName>style.visibility</p:attrName>
                                        </p:attrNameLst>
                                      </p:cBhvr>
                                      <p:to>
                                        <p:strVal val="visible"/>
                                      </p:to>
                                    </p:set>
                                    <p:animEffect transition="in" filter="fade">
                                      <p:cBhvr>
                                        <p:cTn id="18" dur="770" decel="100000"/>
                                        <p:tgtEl>
                                          <p:spTgt spid="74773"/>
                                        </p:tgtEl>
                                      </p:cBhvr>
                                    </p:animEffect>
                                    <p:animScale>
                                      <p:cBhvr>
                                        <p:cTn id="19" dur="770" decel="100000"/>
                                        <p:tgtEl>
                                          <p:spTgt spid="74773"/>
                                        </p:tgtEl>
                                      </p:cBhvr>
                                      <p:from x="10000" y="10000"/>
                                      <p:to x="200000" y="450000"/>
                                    </p:animScale>
                                    <p:animScale>
                                      <p:cBhvr>
                                        <p:cTn id="20" dur="1230" accel="100000" fill="hold">
                                          <p:stCondLst>
                                            <p:cond delay="770"/>
                                          </p:stCondLst>
                                        </p:cTn>
                                        <p:tgtEl>
                                          <p:spTgt spid="74773"/>
                                        </p:tgtEl>
                                      </p:cBhvr>
                                      <p:from x="200000" y="450000"/>
                                      <p:to x="100000" y="100000"/>
                                    </p:animScale>
                                    <p:set>
                                      <p:cBhvr>
                                        <p:cTn id="21" dur="770" fill="hold"/>
                                        <p:tgtEl>
                                          <p:spTgt spid="74773"/>
                                        </p:tgtEl>
                                        <p:attrNameLst>
                                          <p:attrName>ppt_x</p:attrName>
                                        </p:attrNameLst>
                                      </p:cBhvr>
                                      <p:to>
                                        <p:strVal val="(0.5)"/>
                                      </p:to>
                                    </p:set>
                                    <p:anim from="(0.5)" to="(#ppt_x)" calcmode="lin" valueType="num">
                                      <p:cBhvr>
                                        <p:cTn id="22" dur="1230" accel="100000" fill="hold">
                                          <p:stCondLst>
                                            <p:cond delay="770"/>
                                          </p:stCondLst>
                                        </p:cTn>
                                        <p:tgtEl>
                                          <p:spTgt spid="74773"/>
                                        </p:tgtEl>
                                        <p:attrNameLst>
                                          <p:attrName>ppt_x</p:attrName>
                                        </p:attrNameLst>
                                      </p:cBhvr>
                                    </p:anim>
                                    <p:set>
                                      <p:cBhvr>
                                        <p:cTn id="23" dur="770" fill="hold"/>
                                        <p:tgtEl>
                                          <p:spTgt spid="74773"/>
                                        </p:tgtEl>
                                        <p:attrNameLst>
                                          <p:attrName>ppt_y</p:attrName>
                                        </p:attrNameLst>
                                      </p:cBhvr>
                                      <p:to>
                                        <p:strVal val="(#ppt_y+0.4)"/>
                                      </p:to>
                                    </p:set>
                                    <p:anim from="(#ppt_y+0.4)" to="(#ppt_y)" calcmode="lin" valueType="num">
                                      <p:cBhvr>
                                        <p:cTn id="24" dur="1230" accel="100000" fill="hold">
                                          <p:stCondLst>
                                            <p:cond delay="770"/>
                                          </p:stCondLst>
                                        </p:cTn>
                                        <p:tgtEl>
                                          <p:spTgt spid="74773"/>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74776"/>
                                        </p:tgtEl>
                                        <p:attrNameLst>
                                          <p:attrName>style.visibility</p:attrName>
                                        </p:attrNameLst>
                                      </p:cBhvr>
                                      <p:to>
                                        <p:strVal val="visible"/>
                                      </p:to>
                                    </p:set>
                                    <p:animEffect transition="in" filter="fade">
                                      <p:cBhvr>
                                        <p:cTn id="29" dur="770" decel="100000"/>
                                        <p:tgtEl>
                                          <p:spTgt spid="74776"/>
                                        </p:tgtEl>
                                      </p:cBhvr>
                                    </p:animEffect>
                                    <p:animScale>
                                      <p:cBhvr>
                                        <p:cTn id="30" dur="770" decel="100000"/>
                                        <p:tgtEl>
                                          <p:spTgt spid="74776"/>
                                        </p:tgtEl>
                                      </p:cBhvr>
                                      <p:from x="10000" y="10000"/>
                                      <p:to x="200000" y="450000"/>
                                    </p:animScale>
                                    <p:animScale>
                                      <p:cBhvr>
                                        <p:cTn id="31" dur="1230" accel="100000" fill="hold">
                                          <p:stCondLst>
                                            <p:cond delay="770"/>
                                          </p:stCondLst>
                                        </p:cTn>
                                        <p:tgtEl>
                                          <p:spTgt spid="74776"/>
                                        </p:tgtEl>
                                      </p:cBhvr>
                                      <p:from x="200000" y="450000"/>
                                      <p:to x="100000" y="100000"/>
                                    </p:animScale>
                                    <p:set>
                                      <p:cBhvr>
                                        <p:cTn id="32" dur="770" fill="hold"/>
                                        <p:tgtEl>
                                          <p:spTgt spid="74776"/>
                                        </p:tgtEl>
                                        <p:attrNameLst>
                                          <p:attrName>ppt_x</p:attrName>
                                        </p:attrNameLst>
                                      </p:cBhvr>
                                      <p:to>
                                        <p:strVal val="(0.5)"/>
                                      </p:to>
                                    </p:set>
                                    <p:anim from="(0.5)" to="(#ppt_x)" calcmode="lin" valueType="num">
                                      <p:cBhvr>
                                        <p:cTn id="33" dur="1230" accel="100000" fill="hold">
                                          <p:stCondLst>
                                            <p:cond delay="770"/>
                                          </p:stCondLst>
                                        </p:cTn>
                                        <p:tgtEl>
                                          <p:spTgt spid="74776"/>
                                        </p:tgtEl>
                                        <p:attrNameLst>
                                          <p:attrName>ppt_x</p:attrName>
                                        </p:attrNameLst>
                                      </p:cBhvr>
                                    </p:anim>
                                    <p:set>
                                      <p:cBhvr>
                                        <p:cTn id="34" dur="770" fill="hold"/>
                                        <p:tgtEl>
                                          <p:spTgt spid="74776"/>
                                        </p:tgtEl>
                                        <p:attrNameLst>
                                          <p:attrName>ppt_y</p:attrName>
                                        </p:attrNameLst>
                                      </p:cBhvr>
                                      <p:to>
                                        <p:strVal val="(#ppt_y+0.4)"/>
                                      </p:to>
                                    </p:set>
                                    <p:anim from="(#ppt_y+0.4)" to="(#ppt_y)" calcmode="lin" valueType="num">
                                      <p:cBhvr>
                                        <p:cTn id="35" dur="1230" accel="100000" fill="hold">
                                          <p:stCondLst>
                                            <p:cond delay="770"/>
                                          </p:stCondLst>
                                        </p:cTn>
                                        <p:tgtEl>
                                          <p:spTgt spid="7477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3" grpId="0"/>
      <p:bldP spid="74776" grpId="0"/>
      <p:bldP spid="747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04800"/>
            <a:ext cx="20574000" cy="11947525"/>
          </a:xfrm>
        </p:spPr>
        <p:txBody>
          <a:bodyPr vert="horz" wrap="square" lIns="209004" tIns="104502" rIns="209004" bIns="104502" anchor="t" anchorCtr="0"/>
          <a:lstStyle/>
          <a:p>
            <a:pPr marL="0" indent="0">
              <a:buNone/>
            </a:pPr>
            <a:r>
              <a:rPr sz="8000" u="sng" dirty="0"/>
              <a:t>Câu 1</a:t>
            </a:r>
            <a:r>
              <a:rPr sz="8000" dirty="0"/>
              <a:t>: Điểm bão hoà CO</a:t>
            </a:r>
            <a:r>
              <a:rPr sz="8000" baseline="-25000" dirty="0"/>
              <a:t>2</a:t>
            </a:r>
            <a:r>
              <a:rPr sz="8000" dirty="0"/>
              <a:t> là thời điểm:</a:t>
            </a:r>
          </a:p>
          <a:p>
            <a:pPr marL="0" indent="0">
              <a:buNone/>
            </a:pPr>
            <a:r>
              <a:rPr sz="8000" dirty="0"/>
              <a:t>a/ Nồng độ CO</a:t>
            </a:r>
            <a:r>
              <a:rPr sz="8000" baseline="-25000" dirty="0"/>
              <a:t>2</a:t>
            </a:r>
            <a:r>
              <a:rPr sz="8000" dirty="0"/>
              <a:t> đạt tối đa để cường độ quang hợp đạt tối thiểu.</a:t>
            </a:r>
          </a:p>
          <a:p>
            <a:pPr marL="0" indent="0">
              <a:buNone/>
            </a:pPr>
            <a:r>
              <a:rPr sz="8000" dirty="0"/>
              <a:t>b/ Nồng độ CO</a:t>
            </a:r>
            <a:r>
              <a:rPr sz="8000" baseline="-25000" dirty="0"/>
              <a:t>2</a:t>
            </a:r>
            <a:r>
              <a:rPr sz="8000" dirty="0"/>
              <a:t> đạt tối thiểu để cường độ quang hợp đạt cao nhất.</a:t>
            </a:r>
          </a:p>
          <a:p>
            <a:pPr marL="0" indent="0">
              <a:buNone/>
            </a:pPr>
            <a:r>
              <a:rPr sz="8000" dirty="0"/>
              <a:t>c/ Nồng độ CO</a:t>
            </a:r>
            <a:r>
              <a:rPr sz="8000" baseline="-25000" dirty="0"/>
              <a:t>2</a:t>
            </a:r>
            <a:r>
              <a:rPr sz="8000" dirty="0"/>
              <a:t> đạt tối đa để cường độ quang hợp đạt cao nhất.</a:t>
            </a:r>
          </a:p>
          <a:p>
            <a:pPr marL="0" indent="0">
              <a:buNone/>
            </a:pPr>
            <a:r>
              <a:rPr sz="8000" dirty="0"/>
              <a:t>d/ Nồng độ CO</a:t>
            </a:r>
            <a:r>
              <a:rPr sz="8000" baseline="-25000" dirty="0"/>
              <a:t>2</a:t>
            </a:r>
            <a:r>
              <a:rPr sz="8000" dirty="0"/>
              <a:t> đạt tối đa để cường độ quang hợp đạt mức trung bình.</a:t>
            </a:r>
          </a:p>
        </p:txBody>
      </p:sp>
      <p:sp>
        <p:nvSpPr>
          <p:cNvPr id="4" name="Oval 7"/>
          <p:cNvSpPr/>
          <p:nvPr/>
        </p:nvSpPr>
        <p:spPr>
          <a:xfrm>
            <a:off x="989013" y="7362825"/>
            <a:ext cx="1393825" cy="1143000"/>
          </a:xfrm>
          <a:prstGeom prst="ellipse">
            <a:avLst/>
          </a:prstGeom>
          <a:noFill/>
          <a:ln w="28575" cap="flat" cmpd="sng">
            <a:solidFill>
              <a:srgbClr val="CC0000"/>
            </a:solidFill>
            <a:prstDash val="solid"/>
            <a:headEnd type="none" w="med" len="med"/>
            <a:tailEnd type="none" w="med" len="med"/>
          </a:ln>
        </p:spPr>
        <p:txBody>
          <a:bodyPr wrap="none" lIns="209004" tIns="104502" rIns="209004" bIns="104502" anchor="ctr" anchorCtr="0"/>
          <a:lstStyle/>
          <a:p>
            <a:endParaRPr lang="en-GB" altLang="x-none"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p:nvPr/>
        </p:nvSpPr>
        <p:spPr>
          <a:xfrm>
            <a:off x="0" y="1000125"/>
            <a:ext cx="22860000" cy="2181225"/>
          </a:xfrm>
          <a:prstGeom prst="rect">
            <a:avLst/>
          </a:prstGeom>
          <a:noFill/>
          <a:ln w="9525">
            <a:noFill/>
          </a:ln>
        </p:spPr>
        <p:txBody>
          <a:bodyPr lIns="209004" tIns="104502" rIns="209004" bIns="104502">
            <a:spAutoFit/>
          </a:bodyPr>
          <a:lstStyle/>
          <a:p>
            <a:pPr>
              <a:spcBef>
                <a:spcPct val="50000"/>
              </a:spcBef>
            </a:pPr>
            <a:r>
              <a:rPr sz="6400" b="1" dirty="0">
                <a:solidFill>
                  <a:srgbClr val="0000FF"/>
                </a:solidFill>
                <a:latin typeface="Arial" panose="020B0604020202020204" pitchFamily="34" charset="0"/>
              </a:rPr>
              <a:t>II. Tăng năng suất cây trồng thông qua sự điều khiển quang hợp</a:t>
            </a:r>
          </a:p>
        </p:txBody>
      </p:sp>
      <p:grpSp>
        <p:nvGrpSpPr>
          <p:cNvPr id="2" name="Group 5"/>
          <p:cNvGrpSpPr/>
          <p:nvPr/>
        </p:nvGrpSpPr>
        <p:grpSpPr>
          <a:xfrm>
            <a:off x="1714500" y="9296400"/>
            <a:ext cx="4953000" cy="3810000"/>
            <a:chOff x="4120" y="0"/>
            <a:chExt cx="1640" cy="1632"/>
          </a:xfrm>
        </p:grpSpPr>
        <p:pic>
          <p:nvPicPr>
            <p:cNvPr id="22533" name="Picture 6" descr="question_float_from_box_hg_clr"/>
            <p:cNvPicPr>
              <a:picLocks noChangeAspect="1"/>
            </p:cNvPicPr>
            <p:nvPr/>
          </p:nvPicPr>
          <p:blipFill>
            <a:blip r:embed="rId2"/>
            <a:stretch>
              <a:fillRect/>
            </a:stretch>
          </p:blipFill>
          <p:spPr>
            <a:xfrm>
              <a:off x="4676" y="0"/>
              <a:ext cx="1084" cy="1488"/>
            </a:xfrm>
            <a:prstGeom prst="rect">
              <a:avLst/>
            </a:prstGeom>
            <a:noFill/>
            <a:ln w="9525">
              <a:noFill/>
            </a:ln>
          </p:spPr>
        </p:pic>
        <p:pic>
          <p:nvPicPr>
            <p:cNvPr id="22534" name="Picture 7" descr="smart_guy_getting_an_idea_hg_clr"/>
            <p:cNvPicPr>
              <a:picLocks noChangeAspect="1"/>
            </p:cNvPicPr>
            <p:nvPr/>
          </p:nvPicPr>
          <p:blipFill>
            <a:blip r:embed="rId3"/>
            <a:stretch>
              <a:fillRect/>
            </a:stretch>
          </p:blipFill>
          <p:spPr>
            <a:xfrm>
              <a:off x="4120" y="0"/>
              <a:ext cx="1064" cy="1632"/>
            </a:xfrm>
            <a:prstGeom prst="rect">
              <a:avLst/>
            </a:prstGeom>
            <a:noFill/>
            <a:ln w="9525">
              <a:noFill/>
            </a:ln>
          </p:spPr>
        </p:pic>
      </p:grpSp>
      <p:sp>
        <p:nvSpPr>
          <p:cNvPr id="15" name="Cloud Callout 14"/>
          <p:cNvSpPr/>
          <p:nvPr/>
        </p:nvSpPr>
        <p:spPr>
          <a:xfrm>
            <a:off x="3810000" y="2743200"/>
            <a:ext cx="17145000" cy="7010400"/>
          </a:xfrm>
          <a:prstGeom prst="cloudCallout">
            <a:avLst>
              <a:gd name="adj1" fmla="val -51940"/>
              <a:gd name="adj2" fmla="val 46886"/>
            </a:avLst>
          </a:prstGeom>
        </p:spPr>
        <p:style>
          <a:lnRef idx="2">
            <a:schemeClr val="accent1">
              <a:shade val="50000"/>
            </a:schemeClr>
          </a:lnRef>
          <a:fillRef idx="1">
            <a:schemeClr val="accent1"/>
          </a:fillRef>
          <a:effectRef idx="0">
            <a:schemeClr val="accent1"/>
          </a:effectRef>
          <a:fontRef idx="minor">
            <a:schemeClr val="lt1"/>
          </a:fontRef>
        </p:style>
        <p:txBody>
          <a:bodyPr lIns="209004" tIns="104502" rIns="209004" bIns="104502"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1044575" lvl="1" indent="-58737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2089150" lvl="2" indent="-117475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3133725" lvl="3" indent="-176212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4180205" lvl="4" indent="-235140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7300" dirty="0">
                <a:latin typeface="Times New Roman" panose="02020603050405020304" pitchFamily="18" charset="0"/>
                <a:cs typeface="Times New Roman" panose="02020603050405020304" pitchFamily="18" charset="0"/>
              </a:rPr>
              <a:t>   Bằng cách n</a:t>
            </a:r>
            <a:r>
              <a:rPr sz="7300" dirty="0">
                <a:latin typeface="Times New Roman" panose="02020603050405020304" pitchFamily="18" charset="0"/>
                <a:ea typeface="Times New Roman" panose="02020603050405020304" pitchFamily="18" charset="0"/>
              </a:rPr>
              <a:t>à</a:t>
            </a:r>
            <a:r>
              <a:rPr sz="7300" dirty="0">
                <a:latin typeface="Times New Roman" panose="02020603050405020304" pitchFamily="18" charset="0"/>
                <a:cs typeface="Times New Roman" panose="02020603050405020304" pitchFamily="18" charset="0"/>
              </a:rPr>
              <a:t>o để tăng năng suất cây trồng thông qua sự điều khiển quang hợp?</a:t>
            </a:r>
            <a:endParaRPr sz="73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1143000" y="555625"/>
            <a:ext cx="21145500" cy="2035175"/>
          </a:xfrm>
        </p:spPr>
        <p:txBody>
          <a:bodyPr vert="horz" wrap="square" lIns="209004" tIns="104502" rIns="209004" bIns="104502" anchor="ctr" anchorCtr="0"/>
          <a:lstStyle/>
          <a:p>
            <a:pPr algn="l" eaLnBrk="1" hangingPunct="1"/>
            <a:r>
              <a:rPr sz="5500" b="1" dirty="0">
                <a:solidFill>
                  <a:srgbClr val="0000FF"/>
                </a:solidFill>
              </a:rPr>
              <a:t>II. TĂNG NĂNG SUẤT CÂY TRỒNG THÔNG QUA SỰ ĐIỀU KHIỂN QUANG HỢP</a:t>
            </a:r>
          </a:p>
        </p:txBody>
      </p:sp>
      <p:sp>
        <p:nvSpPr>
          <p:cNvPr id="8197" name="Text Box 5"/>
          <p:cNvSpPr txBox="1"/>
          <p:nvPr/>
        </p:nvSpPr>
        <p:spPr>
          <a:xfrm>
            <a:off x="1714500" y="2590800"/>
            <a:ext cx="12215813" cy="1473200"/>
          </a:xfrm>
          <a:prstGeom prst="rect">
            <a:avLst/>
          </a:prstGeom>
          <a:noFill/>
          <a:ln w="9525">
            <a:noFill/>
          </a:ln>
        </p:spPr>
        <p:txBody>
          <a:bodyPr lIns="209004" tIns="104502" rIns="209004" bIns="104502">
            <a:spAutoFit/>
          </a:bodyPr>
          <a:lstStyle/>
          <a:p>
            <a:pPr>
              <a:spcBef>
                <a:spcPct val="50000"/>
              </a:spcBef>
            </a:pPr>
            <a:r>
              <a:rPr sz="8200" dirty="0">
                <a:solidFill>
                  <a:srgbClr val="0000FF"/>
                </a:solidFill>
                <a:latin typeface="Arial" panose="020B0604020202020204" pitchFamily="34" charset="0"/>
              </a:rPr>
              <a:t>1. Tăng diện tích lá</a:t>
            </a:r>
          </a:p>
        </p:txBody>
      </p:sp>
      <p:sp>
        <p:nvSpPr>
          <p:cNvPr id="8198" name="AutoShape 6"/>
          <p:cNvSpPr/>
          <p:nvPr/>
        </p:nvSpPr>
        <p:spPr>
          <a:xfrm>
            <a:off x="5334000" y="4572000"/>
            <a:ext cx="12573000" cy="3810000"/>
          </a:xfrm>
          <a:prstGeom prst="cloudCallout">
            <a:avLst>
              <a:gd name="adj1" fmla="val -41949"/>
              <a:gd name="adj2" fmla="val 154000"/>
            </a:avLst>
          </a:prstGeom>
          <a:noFill/>
          <a:ln w="9525" cap="flat" cmpd="sng">
            <a:solidFill>
              <a:schemeClr val="tx1"/>
            </a:solidFill>
            <a:prstDash val="solid"/>
            <a:headEnd type="none" w="med" len="med"/>
            <a:tailEnd type="none" w="med" len="med"/>
          </a:ln>
        </p:spPr>
        <p:txBody>
          <a:bodyPr lIns="209004" tIns="104502" rIns="209004" bIns="104502"/>
          <a:lstStyle/>
          <a:p>
            <a:pPr algn="ctr"/>
            <a:r>
              <a:rPr sz="5500" dirty="0">
                <a:latin typeface="Arial" panose="020B0604020202020204" pitchFamily="34" charset="0"/>
              </a:rPr>
              <a:t>Tại sao tăng diện tích lá lại tăng năng suất cây trồng?</a:t>
            </a:r>
          </a:p>
        </p:txBody>
      </p:sp>
      <p:sp>
        <p:nvSpPr>
          <p:cNvPr id="8200" name="Text Box 8"/>
          <p:cNvSpPr txBox="1"/>
          <p:nvPr/>
        </p:nvSpPr>
        <p:spPr>
          <a:xfrm>
            <a:off x="952500" y="4419600"/>
            <a:ext cx="21336000" cy="8582025"/>
          </a:xfrm>
          <a:prstGeom prst="rect">
            <a:avLst/>
          </a:prstGeom>
          <a:noFill/>
          <a:ln w="9525">
            <a:noFill/>
          </a:ln>
        </p:spPr>
        <p:txBody>
          <a:bodyPr lIns="209004" tIns="104502" rIns="209004" bIns="104502">
            <a:spAutoFit/>
          </a:bodyPr>
          <a:lstStyle/>
          <a:p>
            <a:pPr>
              <a:spcBef>
                <a:spcPct val="50000"/>
              </a:spcBef>
            </a:pPr>
            <a:r>
              <a:rPr sz="6400" dirty="0">
                <a:latin typeface="Arial" panose="020B0604020202020204" pitchFamily="34" charset="0"/>
              </a:rPr>
              <a:t>- Tăng diện tích lá hấp thụ ánh sáng là tăng cường độ quang hợp =&gt; tăng tích luỹ chất hữu cơ trong cây =&gt; tăng năng suất cây trồng.</a:t>
            </a:r>
          </a:p>
          <a:p>
            <a:pPr>
              <a:spcBef>
                <a:spcPct val="50000"/>
              </a:spcBef>
            </a:pPr>
            <a:r>
              <a:rPr sz="6400" dirty="0">
                <a:latin typeface="Arial" panose="020B0604020202020204" pitchFamily="34" charset="0"/>
              </a:rPr>
              <a:t>- Tăng diện tích lá bằng cách:</a:t>
            </a:r>
          </a:p>
          <a:p>
            <a:pPr>
              <a:spcBef>
                <a:spcPct val="50000"/>
              </a:spcBef>
            </a:pPr>
            <a:r>
              <a:rPr sz="6400" dirty="0">
                <a:latin typeface="Arial" panose="020B0604020202020204" pitchFamily="34" charset="0"/>
              </a:rPr>
              <a:t>+ Áp dụng các biện pháp nông sinh như bón phân, tưới nước hợp lí.</a:t>
            </a:r>
          </a:p>
          <a:p>
            <a:pPr>
              <a:spcBef>
                <a:spcPct val="50000"/>
              </a:spcBef>
            </a:pPr>
            <a:r>
              <a:rPr sz="6400" dirty="0">
                <a:latin typeface="Arial" panose="020B0604020202020204" pitchFamily="34" charset="0"/>
              </a:rPr>
              <a:t>+ Thực hiện kĩ thuật chăm sóc phù hợp với từng loài cây.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ox(in)">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8198"/>
                                        </p:tgtEl>
                                      </p:cBhvr>
                                    </p:animEffect>
                                    <p:set>
                                      <p:cBhvr>
                                        <p:cTn id="17" dur="1" fill="hold">
                                          <p:stCondLst>
                                            <p:cond delay="499"/>
                                          </p:stCondLst>
                                        </p:cTn>
                                        <p:tgtEl>
                                          <p:spTgt spid="819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200">
                                            <p:txEl>
                                              <p:pRg st="0" end="0"/>
                                            </p:txEl>
                                          </p:spTgt>
                                        </p:tgtEl>
                                        <p:attrNameLst>
                                          <p:attrName>style.visibility</p:attrName>
                                        </p:attrNameLst>
                                      </p:cBhvr>
                                      <p:to>
                                        <p:strVal val="visible"/>
                                      </p:to>
                                    </p:set>
                                    <p:animEffect transition="in" filter="box(in)">
                                      <p:cBhvr>
                                        <p:cTn id="22" dur="500"/>
                                        <p:tgtEl>
                                          <p:spTgt spid="820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200">
                                            <p:txEl>
                                              <p:pRg st="1" end="1"/>
                                            </p:txEl>
                                          </p:spTgt>
                                        </p:tgtEl>
                                        <p:attrNameLst>
                                          <p:attrName>style.visibility</p:attrName>
                                        </p:attrNameLst>
                                      </p:cBhvr>
                                      <p:to>
                                        <p:strVal val="visible"/>
                                      </p:to>
                                    </p:set>
                                    <p:animEffect transition="in" filter="blinds(horizontal)">
                                      <p:cBhvr>
                                        <p:cTn id="27" dur="500"/>
                                        <p:tgtEl>
                                          <p:spTgt spid="820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200">
                                            <p:txEl>
                                              <p:pRg st="2" end="2"/>
                                            </p:txEl>
                                          </p:spTgt>
                                        </p:tgtEl>
                                        <p:attrNameLst>
                                          <p:attrName>style.visibility</p:attrName>
                                        </p:attrNameLst>
                                      </p:cBhvr>
                                      <p:to>
                                        <p:strVal val="visible"/>
                                      </p:to>
                                    </p:set>
                                    <p:animEffect transition="in" filter="blinds(horizontal)">
                                      <p:cBhvr>
                                        <p:cTn id="32" dur="500"/>
                                        <p:tgtEl>
                                          <p:spTgt spid="820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200">
                                            <p:txEl>
                                              <p:pRg st="3" end="3"/>
                                            </p:txEl>
                                          </p:spTgt>
                                        </p:tgtEl>
                                        <p:attrNameLst>
                                          <p:attrName>style.visibility</p:attrName>
                                        </p:attrNameLst>
                                      </p:cBhvr>
                                      <p:to>
                                        <p:strVal val="visible"/>
                                      </p:to>
                                    </p:set>
                                    <p:animEffect transition="in" filter="blinds(horizontal)">
                                      <p:cBhvr>
                                        <p:cTn id="37" dur="500"/>
                                        <p:tgtEl>
                                          <p:spTgt spid="82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animBg="1"/>
      <p:bldP spid="819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5143499" y="6980980"/>
            <a:ext cx="12001500" cy="6735020"/>
          </a:xfrm>
          <a:prstGeom prst="ellipse">
            <a:avLst/>
          </a:prstGeom>
          <a:effectLst>
            <a:softEdge rad="112500"/>
          </a:effectLst>
        </p:spPr>
      </p:pic>
      <p:pic>
        <p:nvPicPr>
          <p:cNvPr id="5" name="Picture 4" descr="tải xuống (1).jpg"/>
          <p:cNvPicPr>
            <a:picLocks noChangeAspect="1"/>
          </p:cNvPicPr>
          <p:nvPr/>
        </p:nvPicPr>
        <p:blipFill>
          <a:blip r:embed="rId3" cstate="print"/>
          <a:stretch>
            <a:fillRect/>
          </a:stretch>
        </p:blipFill>
        <p:spPr>
          <a:xfrm>
            <a:off x="10824310" y="1219200"/>
            <a:ext cx="12035690" cy="6705600"/>
          </a:xfrm>
          <a:prstGeom prst="ellipse">
            <a:avLst/>
          </a:prstGeom>
          <a:ln>
            <a:noFill/>
          </a:ln>
          <a:effectLst>
            <a:softEdge rad="112500"/>
          </a:effectLst>
        </p:spPr>
      </p:pic>
      <p:pic>
        <p:nvPicPr>
          <p:cNvPr id="6" name="Picture 5" descr="tải xuống.jpg"/>
          <p:cNvPicPr>
            <a:picLocks noChangeAspect="1"/>
          </p:cNvPicPr>
          <p:nvPr/>
        </p:nvPicPr>
        <p:blipFill>
          <a:blip r:embed="rId4" cstate="print"/>
          <a:stretch>
            <a:fillRect/>
          </a:stretch>
        </p:blipFill>
        <p:spPr>
          <a:xfrm>
            <a:off x="52705" y="1219200"/>
            <a:ext cx="11620499" cy="6705600"/>
          </a:xfrm>
          <a:prstGeom prst="ellipse">
            <a:avLst/>
          </a:prstGeom>
          <a:ln>
            <a:noFill/>
          </a:ln>
          <a:effectLst>
            <a:softEdge rad="112500"/>
          </a:effectLst>
        </p:spPr>
      </p:pic>
      <p:sp>
        <p:nvSpPr>
          <p:cNvPr id="3" name="Title 2"/>
          <p:cNvSpPr>
            <a:spLocks noGrp="1"/>
          </p:cNvSpPr>
          <p:nvPr>
            <p:ph type="title"/>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p:cNvSpPr>
          <p:nvPr>
            <p:ph type="title"/>
          </p:nvPr>
        </p:nvSpPr>
        <p:spPr>
          <a:xfrm>
            <a:off x="1143000" y="603250"/>
            <a:ext cx="21145500" cy="1819275"/>
          </a:xfrm>
        </p:spPr>
        <p:txBody>
          <a:bodyPr vert="horz" wrap="square" lIns="209004" tIns="104502" rIns="209004" bIns="104502" anchor="ctr" anchorCtr="0"/>
          <a:lstStyle/>
          <a:p>
            <a:pPr eaLnBrk="1" hangingPunct="1"/>
            <a:r>
              <a:rPr sz="5700" b="1" dirty="0">
                <a:solidFill>
                  <a:srgbClr val="0000FF"/>
                </a:solidFill>
              </a:rPr>
              <a:t>II. TĂNG NĂNG SUẤT CÂY TRỒNG THÔNG  QUA SỰ ĐIỀU KHIỂN QUANG HỢP</a:t>
            </a:r>
          </a:p>
        </p:txBody>
      </p:sp>
      <p:sp>
        <p:nvSpPr>
          <p:cNvPr id="9221" name="Text Box 5"/>
          <p:cNvSpPr txBox="1"/>
          <p:nvPr/>
        </p:nvSpPr>
        <p:spPr>
          <a:xfrm>
            <a:off x="1524000" y="2771775"/>
            <a:ext cx="11001375" cy="1195388"/>
          </a:xfrm>
          <a:prstGeom prst="rect">
            <a:avLst/>
          </a:prstGeom>
          <a:noFill/>
          <a:ln w="9525">
            <a:noFill/>
          </a:ln>
        </p:spPr>
        <p:txBody>
          <a:bodyPr lIns="209004" tIns="104502" rIns="209004" bIns="104502">
            <a:spAutoFit/>
          </a:bodyPr>
          <a:lstStyle/>
          <a:p>
            <a:pPr>
              <a:spcBef>
                <a:spcPct val="50000"/>
              </a:spcBef>
            </a:pPr>
            <a:r>
              <a:rPr sz="6400" dirty="0">
                <a:latin typeface="Arial" panose="020B0604020202020204" pitchFamily="34" charset="0"/>
              </a:rPr>
              <a:t>1. Tăng diện tích lá</a:t>
            </a:r>
          </a:p>
        </p:txBody>
      </p:sp>
      <p:sp>
        <p:nvSpPr>
          <p:cNvPr id="9224" name="Text Box 8"/>
          <p:cNvSpPr txBox="1"/>
          <p:nvPr/>
        </p:nvSpPr>
        <p:spPr>
          <a:xfrm>
            <a:off x="1524000" y="3810000"/>
            <a:ext cx="12763500" cy="1195388"/>
          </a:xfrm>
          <a:prstGeom prst="rect">
            <a:avLst/>
          </a:prstGeom>
          <a:noFill/>
          <a:ln w="9525">
            <a:noFill/>
          </a:ln>
        </p:spPr>
        <p:txBody>
          <a:bodyPr lIns="209004" tIns="104502" rIns="209004" bIns="104502">
            <a:spAutoFit/>
          </a:bodyPr>
          <a:lstStyle/>
          <a:p>
            <a:pPr>
              <a:spcBef>
                <a:spcPct val="50000"/>
              </a:spcBef>
            </a:pPr>
            <a:r>
              <a:rPr sz="6400" dirty="0">
                <a:latin typeface="Arial" panose="020B0604020202020204" pitchFamily="34" charset="0"/>
              </a:rPr>
              <a:t>2. Tăng cường độ quang hợp</a:t>
            </a:r>
          </a:p>
        </p:txBody>
      </p:sp>
      <p:sp>
        <p:nvSpPr>
          <p:cNvPr id="9228" name="Text Box 12"/>
          <p:cNvSpPr txBox="1"/>
          <p:nvPr/>
        </p:nvSpPr>
        <p:spPr>
          <a:xfrm>
            <a:off x="1524000" y="4724400"/>
            <a:ext cx="20764500" cy="8321675"/>
          </a:xfrm>
          <a:prstGeom prst="rect">
            <a:avLst/>
          </a:prstGeom>
          <a:noFill/>
          <a:ln w="9525">
            <a:noFill/>
          </a:ln>
        </p:spPr>
        <p:txBody>
          <a:bodyPr lIns="209004" tIns="104502" rIns="209004" bIns="104502">
            <a:spAutoFit/>
          </a:bodyPr>
          <a:lstStyle/>
          <a:p>
            <a:pPr>
              <a:spcBef>
                <a:spcPct val="50000"/>
              </a:spcBef>
            </a:pPr>
            <a:r>
              <a:rPr sz="6200" dirty="0">
                <a:latin typeface="Arial" panose="020B0604020202020204" pitchFamily="34" charset="0"/>
              </a:rPr>
              <a:t>- Cường độ quang hợp là chỉ số thể hiện hiệu suất hoạt động của bộ máy quang hợp(lá).</a:t>
            </a:r>
          </a:p>
          <a:p>
            <a:pPr>
              <a:spcBef>
                <a:spcPct val="50000"/>
              </a:spcBef>
            </a:pPr>
            <a:r>
              <a:rPr sz="6200" dirty="0">
                <a:latin typeface="Arial" panose="020B0604020202020204" pitchFamily="34" charset="0"/>
              </a:rPr>
              <a:t>- Điều tiết hoạt động của bộ máy quang hợp bằng cách:</a:t>
            </a:r>
          </a:p>
          <a:p>
            <a:pPr>
              <a:spcBef>
                <a:spcPct val="50000"/>
              </a:spcBef>
            </a:pPr>
            <a:r>
              <a:rPr sz="6200" dirty="0">
                <a:latin typeface="Arial" panose="020B0604020202020204" pitchFamily="34" charset="0"/>
              </a:rPr>
              <a:t>+ Cung cấp nước, bón phân, chăm sóc hợp lí, tạo điều kiện cho bộ lá phát triển.</a:t>
            </a:r>
          </a:p>
          <a:p>
            <a:pPr>
              <a:spcBef>
                <a:spcPct val="50000"/>
              </a:spcBef>
            </a:pPr>
            <a:r>
              <a:rPr sz="6200" dirty="0">
                <a:latin typeface="Arial" panose="020B0604020202020204" pitchFamily="34" charset="0"/>
              </a:rPr>
              <a:t>+ Tuyển chọn và tạo mới các giống cây trồng có cường độ quang hợp cao.</a:t>
            </a:r>
          </a:p>
        </p:txBody>
      </p:sp>
      <p:sp>
        <p:nvSpPr>
          <p:cNvPr id="9229" name="AutoShape 13"/>
          <p:cNvSpPr/>
          <p:nvPr/>
        </p:nvSpPr>
        <p:spPr>
          <a:xfrm>
            <a:off x="374650" y="4724400"/>
            <a:ext cx="21675725" cy="4876800"/>
          </a:xfrm>
          <a:prstGeom prst="horizontalScroll">
            <a:avLst>
              <a:gd name="adj" fmla="val 12500"/>
            </a:avLst>
          </a:prstGeom>
          <a:solidFill>
            <a:schemeClr val="bg1"/>
          </a:solidFill>
          <a:ln w="9525" cap="flat" cmpd="sng">
            <a:solidFill>
              <a:srgbClr val="FF0066"/>
            </a:solidFill>
            <a:prstDash val="solid"/>
            <a:headEnd type="none" w="med" len="med"/>
            <a:tailEnd type="none" w="med" len="med"/>
          </a:ln>
        </p:spPr>
        <p:txBody>
          <a:bodyPr wrap="none" lIns="209004" tIns="104502" rIns="209004" bIns="104502" anchor="ctr" anchorCtr="0"/>
          <a:lstStyle/>
          <a:p>
            <a:pPr>
              <a:spcBef>
                <a:spcPct val="50000"/>
              </a:spcBef>
            </a:pPr>
            <a:r>
              <a:rPr sz="7000" dirty="0">
                <a:latin typeface="Arial" panose="020B0604020202020204" pitchFamily="34" charset="0"/>
              </a:rPr>
              <a:t>Cường độ quang hợp là gì? Vì sao tăng cường độ </a:t>
            </a:r>
          </a:p>
          <a:p>
            <a:pPr>
              <a:spcBef>
                <a:spcPct val="50000"/>
              </a:spcBef>
            </a:pPr>
            <a:r>
              <a:rPr sz="7000" dirty="0">
                <a:latin typeface="Arial" panose="020B0604020202020204" pitchFamily="34" charset="0"/>
              </a:rPr>
              <a:t>quang hợp làm tăng năng suất cây trồng?</a:t>
            </a:r>
          </a:p>
          <a:p>
            <a:endParaRPr sz="70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linds(horizontal)">
                                      <p:cBhvr>
                                        <p:cTn id="7" dur="5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box(in)">
                                      <p:cBhvr>
                                        <p:cTn id="12" dur="500"/>
                                        <p:tgtEl>
                                          <p:spTgt spid="92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9"/>
                                        </p:tgtEl>
                                        <p:attrNameLst>
                                          <p:attrName>style.visibility</p:attrName>
                                        </p:attrNameLst>
                                      </p:cBhvr>
                                      <p:to>
                                        <p:strVal val="visible"/>
                                      </p:to>
                                    </p:set>
                                    <p:animEffect transition="in" filter="blinds(horizontal)">
                                      <p:cBhvr>
                                        <p:cTn id="17" dur="500"/>
                                        <p:tgtEl>
                                          <p:spTgt spid="922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9229"/>
                                        </p:tgtEl>
                                      </p:cBhvr>
                                    </p:animEffect>
                                    <p:set>
                                      <p:cBhvr>
                                        <p:cTn id="22" dur="1" fill="hold">
                                          <p:stCondLst>
                                            <p:cond delay="499"/>
                                          </p:stCondLst>
                                        </p:cTn>
                                        <p:tgtEl>
                                          <p:spTgt spid="92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228">
                                            <p:txEl>
                                              <p:pRg st="0" end="0"/>
                                            </p:txEl>
                                          </p:spTgt>
                                        </p:tgtEl>
                                        <p:attrNameLst>
                                          <p:attrName>style.visibility</p:attrName>
                                        </p:attrNameLst>
                                      </p:cBhvr>
                                      <p:to>
                                        <p:strVal val="visible"/>
                                      </p:to>
                                    </p:set>
                                    <p:animEffect transition="in" filter="blinds(horizontal)">
                                      <p:cBhvr>
                                        <p:cTn id="27" dur="500"/>
                                        <p:tgtEl>
                                          <p:spTgt spid="92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228">
                                            <p:txEl>
                                              <p:pRg st="1" end="1"/>
                                            </p:txEl>
                                          </p:spTgt>
                                        </p:tgtEl>
                                        <p:attrNameLst>
                                          <p:attrName>style.visibility</p:attrName>
                                        </p:attrNameLst>
                                      </p:cBhvr>
                                      <p:to>
                                        <p:strVal val="visible"/>
                                      </p:to>
                                    </p:set>
                                    <p:animEffect transition="in" filter="blinds(horizontal)">
                                      <p:cBhvr>
                                        <p:cTn id="32" dur="500"/>
                                        <p:tgtEl>
                                          <p:spTgt spid="922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228">
                                            <p:txEl>
                                              <p:pRg st="2" end="2"/>
                                            </p:txEl>
                                          </p:spTgt>
                                        </p:tgtEl>
                                        <p:attrNameLst>
                                          <p:attrName>style.visibility</p:attrName>
                                        </p:attrNameLst>
                                      </p:cBhvr>
                                      <p:to>
                                        <p:strVal val="visible"/>
                                      </p:to>
                                    </p:set>
                                    <p:animEffect transition="in" filter="blinds(horizontal)">
                                      <p:cBhvr>
                                        <p:cTn id="37" dur="500"/>
                                        <p:tgtEl>
                                          <p:spTgt spid="922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9228">
                                            <p:txEl>
                                              <p:pRg st="3" end="3"/>
                                            </p:txEl>
                                          </p:spTgt>
                                        </p:tgtEl>
                                        <p:attrNameLst>
                                          <p:attrName>style.visibility</p:attrName>
                                        </p:attrNameLst>
                                      </p:cBhvr>
                                      <p:to>
                                        <p:strVal val="visible"/>
                                      </p:to>
                                    </p:set>
                                    <p:animEffect transition="in" filter="box(in)">
                                      <p:cBhvr>
                                        <p:cTn id="42" dur="500"/>
                                        <p:tgtEl>
                                          <p:spTgt spid="92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4" grpId="0"/>
      <p:bldP spid="9229" grpId="0" animBg="1"/>
      <p:bldP spid="922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ải xuống (1).jpg"/>
          <p:cNvPicPr>
            <a:picLocks noChangeAspect="1"/>
          </p:cNvPicPr>
          <p:nvPr/>
        </p:nvPicPr>
        <p:blipFill>
          <a:blip r:embed="rId2" cstate="print"/>
          <a:stretch>
            <a:fillRect/>
          </a:stretch>
        </p:blipFill>
        <p:spPr>
          <a:xfrm>
            <a:off x="-2" y="1371599"/>
            <a:ext cx="11049003" cy="6155874"/>
          </a:xfrm>
          <a:prstGeom prst="ellipse">
            <a:avLst/>
          </a:prstGeom>
          <a:ln>
            <a:noFill/>
          </a:ln>
          <a:effectLst>
            <a:softEdge rad="112500"/>
          </a:effectLst>
        </p:spPr>
      </p:pic>
      <p:pic>
        <p:nvPicPr>
          <p:cNvPr id="5" name="Picture 4" descr="tải xuống.jpg"/>
          <p:cNvPicPr>
            <a:picLocks noChangeAspect="1"/>
          </p:cNvPicPr>
          <p:nvPr/>
        </p:nvPicPr>
        <p:blipFill>
          <a:blip r:embed="rId3" cstate="print"/>
          <a:stretch>
            <a:fillRect/>
          </a:stretch>
        </p:blipFill>
        <p:spPr>
          <a:xfrm>
            <a:off x="11239500" y="1219199"/>
            <a:ext cx="10828195" cy="6248402"/>
          </a:xfrm>
          <a:prstGeom prst="ellipse">
            <a:avLst/>
          </a:prstGeom>
          <a:ln>
            <a:noFill/>
          </a:ln>
          <a:effectLst>
            <a:softEdge rad="112500"/>
          </a:effectLst>
        </p:spPr>
      </p:pic>
      <p:pic>
        <p:nvPicPr>
          <p:cNvPr id="7" name="Picture 6" descr="images (2).jpg"/>
          <p:cNvPicPr>
            <a:picLocks noChangeAspect="1"/>
          </p:cNvPicPr>
          <p:nvPr/>
        </p:nvPicPr>
        <p:blipFill>
          <a:blip r:embed="rId4" cstate="print"/>
          <a:stretch>
            <a:fillRect/>
          </a:stretch>
        </p:blipFill>
        <p:spPr>
          <a:xfrm>
            <a:off x="-2" y="7467599"/>
            <a:ext cx="11430003" cy="6553202"/>
          </a:xfrm>
          <a:prstGeom prst="ellipse">
            <a:avLst/>
          </a:prstGeom>
          <a:ln>
            <a:noFill/>
          </a:ln>
          <a:effectLst>
            <a:softEdge rad="112500"/>
          </a:effectLst>
        </p:spPr>
      </p:pic>
      <p:pic>
        <p:nvPicPr>
          <p:cNvPr id="8" name="Content Placeholder 3" descr="Untitled.png"/>
          <p:cNvPicPr>
            <a:picLocks noGrp="1" noChangeAspect="1"/>
          </p:cNvPicPr>
          <p:nvPr>
            <p:ph idx="1"/>
          </p:nvPr>
        </p:nvPicPr>
        <p:blipFill>
          <a:blip r:embed="rId5" cstate="print"/>
          <a:stretch>
            <a:fillRect/>
          </a:stretch>
        </p:blipFill>
        <p:spPr>
          <a:xfrm>
            <a:off x="11281185" y="7315199"/>
            <a:ext cx="11578815" cy="6400802"/>
          </a:xfrm>
          <a:prstGeom prst="ellipse">
            <a:avLst/>
          </a:prstGeom>
          <a:effectLst>
            <a:softEdge rad="112500"/>
          </a:effectLst>
        </p:spPr>
      </p:pic>
      <p:sp>
        <p:nvSpPr>
          <p:cNvPr id="3" name="Title 2"/>
          <p:cNvSpPr>
            <a:spLocks noGrp="1"/>
          </p:cNvSpPr>
          <p:nvPr>
            <p:ph type="title"/>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plus(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p:cNvSpPr>
          <p:nvPr>
            <p:ph type="title"/>
          </p:nvPr>
        </p:nvSpPr>
        <p:spPr>
          <a:xfrm>
            <a:off x="1143000" y="549275"/>
            <a:ext cx="21717000" cy="2286000"/>
          </a:xfrm>
        </p:spPr>
        <p:txBody>
          <a:bodyPr vert="horz" wrap="square" lIns="209004" tIns="104502" rIns="209004" bIns="104502" anchor="ctr" anchorCtr="0"/>
          <a:lstStyle/>
          <a:p>
            <a:pPr eaLnBrk="1" hangingPunct="1"/>
            <a:r>
              <a:rPr sz="5500" b="1" dirty="0">
                <a:solidFill>
                  <a:srgbClr val="0000FF"/>
                </a:solidFill>
                <a:latin typeface="Times New Roman" panose="02020603050405020304" pitchFamily="18" charset="0"/>
                <a:cs typeface="Times New Roman" panose="02020603050405020304" pitchFamily="18" charset="0"/>
              </a:rPr>
              <a:t>II. TĂNG NĂNG SUẤT CÂY TRỒNG THÔNG  QUA SỰ ĐIỀU KHIỂN QUANG HỢP</a:t>
            </a:r>
            <a:endParaRPr sz="5500" b="1" dirty="0">
              <a:solidFill>
                <a:srgbClr val="0000FF"/>
              </a:solidFill>
              <a:latin typeface="Times New Roman" panose="02020603050405020304" pitchFamily="18" charset="0"/>
              <a:ea typeface="Times New Roman" panose="02020603050405020304" pitchFamily="18" charset="0"/>
            </a:endParaRPr>
          </a:p>
        </p:txBody>
      </p:sp>
      <p:sp>
        <p:nvSpPr>
          <p:cNvPr id="27651" name="Text Box 5"/>
          <p:cNvSpPr txBox="1"/>
          <p:nvPr/>
        </p:nvSpPr>
        <p:spPr>
          <a:xfrm>
            <a:off x="1524000" y="2619375"/>
            <a:ext cx="9525000"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1. Tăng diện tích lá</a:t>
            </a:r>
          </a:p>
        </p:txBody>
      </p:sp>
      <p:sp>
        <p:nvSpPr>
          <p:cNvPr id="27652" name="Text Box 6"/>
          <p:cNvSpPr txBox="1"/>
          <p:nvPr/>
        </p:nvSpPr>
        <p:spPr>
          <a:xfrm>
            <a:off x="1524000" y="3657600"/>
            <a:ext cx="11049000"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2. Tăng cường độ quang hợp</a:t>
            </a:r>
          </a:p>
        </p:txBody>
      </p:sp>
      <p:sp>
        <p:nvSpPr>
          <p:cNvPr id="10247" name="Text Box 7"/>
          <p:cNvSpPr txBox="1"/>
          <p:nvPr/>
        </p:nvSpPr>
        <p:spPr>
          <a:xfrm>
            <a:off x="1524000" y="4724400"/>
            <a:ext cx="10668000"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3. Tăng hệ số kinh tế</a:t>
            </a:r>
          </a:p>
        </p:txBody>
      </p:sp>
      <p:sp>
        <p:nvSpPr>
          <p:cNvPr id="10249" name="Text Box 9"/>
          <p:cNvSpPr txBox="1"/>
          <p:nvPr/>
        </p:nvSpPr>
        <p:spPr>
          <a:xfrm>
            <a:off x="1822450" y="5638800"/>
            <a:ext cx="20574000" cy="5751513"/>
          </a:xfrm>
          <a:prstGeom prst="rect">
            <a:avLst/>
          </a:prstGeom>
          <a:noFill/>
          <a:ln w="9525">
            <a:noFill/>
          </a:ln>
        </p:spPr>
        <p:txBody>
          <a:bodyPr lIns="209004" tIns="104502" rIns="209004" bIns="104502">
            <a:spAutoFit/>
          </a:bodyPr>
          <a:lstStyle/>
          <a:p>
            <a:pPr algn="just">
              <a:spcBef>
                <a:spcPct val="50000"/>
              </a:spcBef>
            </a:pPr>
            <a:r>
              <a:rPr sz="8000" dirty="0">
                <a:latin typeface="Arial" panose="020B0604020202020204" pitchFamily="34" charset="0"/>
              </a:rPr>
              <a:t>- Tuyển chọn các giống cây có sự phân bố sản phẩm quang hợp vào bộ phận có giá trị kinh tế với tỉ lệ cao.</a:t>
            </a:r>
          </a:p>
          <a:p>
            <a:pPr>
              <a:spcBef>
                <a:spcPct val="50000"/>
              </a:spcBef>
            </a:pPr>
            <a:r>
              <a:rPr sz="8000" dirty="0">
                <a:latin typeface="Arial" panose="020B0604020202020204" pitchFamily="34" charset="0"/>
              </a:rPr>
              <a:t>- Áp dụng các biện pháp nông sinh.</a:t>
            </a:r>
          </a:p>
        </p:txBody>
      </p:sp>
      <p:grpSp>
        <p:nvGrpSpPr>
          <p:cNvPr id="2" name="Group 12"/>
          <p:cNvGrpSpPr/>
          <p:nvPr/>
        </p:nvGrpSpPr>
        <p:grpSpPr bwMode="auto">
          <a:xfrm>
            <a:off x="6284433" y="5219700"/>
            <a:ext cx="13945080" cy="3930650"/>
            <a:chOff x="2819" y="1536"/>
            <a:chExt cx="2605" cy="1238"/>
          </a:xfrm>
          <a:solidFill>
            <a:schemeClr val="bg1"/>
          </a:solidFill>
        </p:grpSpPr>
        <p:sp>
          <p:nvSpPr>
            <p:cNvPr id="24584" name="AutoShape 10"/>
            <p:cNvSpPr>
              <a:spLocks noChangeArrowheads="1"/>
            </p:cNvSpPr>
            <p:nvPr/>
          </p:nvSpPr>
          <p:spPr bwMode="auto">
            <a:xfrm>
              <a:off x="3360" y="1536"/>
              <a:ext cx="2064" cy="1152"/>
            </a:xfrm>
            <a:prstGeom prst="cloudCallout">
              <a:avLst>
                <a:gd name="adj1" fmla="val -43750"/>
                <a:gd name="adj2" fmla="val 94968"/>
              </a:avLst>
            </a:prstGeom>
            <a:ln>
              <a:solidFill>
                <a:schemeClr val="bg1"/>
              </a:solidFill>
            </a:ln>
          </p:spPr>
          <p:style>
            <a:lnRef idx="2">
              <a:schemeClr val="accent1"/>
            </a:lnRef>
            <a:fillRef idx="1">
              <a:schemeClr val="lt1"/>
            </a:fillRef>
            <a:effectRef idx="0">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4585" name="Text Box 11"/>
            <p:cNvSpPr txBox="1">
              <a:spLocks noChangeArrowheads="1"/>
            </p:cNvSpPr>
            <p:nvPr/>
          </p:nvSpPr>
          <p:spPr bwMode="auto">
            <a:xfrm>
              <a:off x="2819" y="1776"/>
              <a:ext cx="2461" cy="998"/>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8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Nêu biện pháp tăng hệ số </a:t>
              </a:r>
            </a:p>
            <a:p>
              <a:pPr marL="0" marR="0" lvl="0" indent="0" algn="l" defTabSz="914400" rtl="0" eaLnBrk="1" fontAlgn="base" latinLnBrk="0" hangingPunct="1">
                <a:lnSpc>
                  <a:spcPct val="100000"/>
                </a:lnSpc>
                <a:spcBef>
                  <a:spcPct val="50000"/>
                </a:spcBef>
                <a:spcAft>
                  <a:spcPct val="0"/>
                </a:spcAft>
                <a:buClrTx/>
                <a:buSzTx/>
                <a:buFontTx/>
                <a:buNone/>
                <a:defRPr/>
              </a:pPr>
              <a:r>
                <a:rPr kumimoji="0" lang="en-US" sz="8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kinh tế cho cây trồng?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ox(in)">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49">
                                            <p:txEl>
                                              <p:pRg st="0" end="0"/>
                                            </p:txEl>
                                          </p:spTgt>
                                        </p:tgtEl>
                                        <p:attrNameLst>
                                          <p:attrName>style.visibility</p:attrName>
                                        </p:attrNameLst>
                                      </p:cBhvr>
                                      <p:to>
                                        <p:strVal val="visible"/>
                                      </p:to>
                                    </p:set>
                                    <p:animEffect transition="in" filter="checkerboard(across)">
                                      <p:cBhvr>
                                        <p:cTn id="22" dur="500"/>
                                        <p:tgtEl>
                                          <p:spTgt spid="1024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249">
                                            <p:txEl>
                                              <p:pRg st="1" end="1"/>
                                            </p:txEl>
                                          </p:spTgt>
                                        </p:tgtEl>
                                        <p:attrNameLst>
                                          <p:attrName>style.visibility</p:attrName>
                                        </p:attrNameLst>
                                      </p:cBhvr>
                                      <p:to>
                                        <p:strVal val="visible"/>
                                      </p:to>
                                    </p:set>
                                    <p:animEffect transition="in" filter="box(in)">
                                      <p:cBhvr>
                                        <p:cTn id="27" dur="500"/>
                                        <p:tgtEl>
                                          <p:spTgt spid="102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2).jpg"/>
          <p:cNvPicPr>
            <a:picLocks noGrp="1" noChangeAspect="1"/>
          </p:cNvPicPr>
          <p:nvPr>
            <p:ph idx="1"/>
          </p:nvPr>
        </p:nvPicPr>
        <p:blipFill>
          <a:blip r:embed="rId2" cstate="print"/>
          <a:stretch>
            <a:fillRect/>
          </a:stretch>
        </p:blipFill>
        <p:spPr>
          <a:xfrm>
            <a:off x="0" y="1371600"/>
            <a:ext cx="12192000" cy="7315200"/>
          </a:xfrm>
          <a:prstGeom prst="ellipse">
            <a:avLst/>
          </a:prstGeom>
          <a:effectLst>
            <a:softEdge rad="112500"/>
          </a:effectLst>
        </p:spPr>
      </p:pic>
      <p:pic>
        <p:nvPicPr>
          <p:cNvPr id="5" name="Picture 4" descr="Quy-trinh-bon-phan-dung-cach-va-hieu-qua-cho-rau-sach-tai-nha-2.jpg"/>
          <p:cNvPicPr>
            <a:picLocks noChangeAspect="1"/>
          </p:cNvPicPr>
          <p:nvPr/>
        </p:nvPicPr>
        <p:blipFill>
          <a:blip r:embed="rId3" cstate="print"/>
          <a:stretch>
            <a:fillRect/>
          </a:stretch>
        </p:blipFill>
        <p:spPr>
          <a:xfrm>
            <a:off x="9334500" y="6021495"/>
            <a:ext cx="13525500" cy="7694506"/>
          </a:xfrm>
          <a:prstGeom prst="ellipse">
            <a:avLst/>
          </a:prstGeom>
          <a:ln>
            <a:noFill/>
          </a:ln>
          <a:effectLst>
            <a:softEdge rad="112500"/>
          </a:effectLst>
        </p:spPr>
      </p:pic>
      <p:sp>
        <p:nvSpPr>
          <p:cNvPr id="3" name="Title 2"/>
          <p:cNvSpPr>
            <a:spLocks noGrp="1"/>
          </p:cNvSpPr>
          <p:nvPr>
            <p:ph type="title"/>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1143000" y="609600"/>
            <a:ext cx="21145500" cy="1371600"/>
          </a:xfrm>
        </p:spPr>
        <p:txBody>
          <a:bodyPr vert="horz" wrap="square" lIns="209004" tIns="104502" rIns="209004" bIns="104502" anchor="ctr" anchorCtr="0"/>
          <a:lstStyle/>
          <a:p>
            <a:pPr eaLnBrk="1" hangingPunct="1"/>
            <a:r>
              <a:rPr sz="5500" b="1" dirty="0">
                <a:solidFill>
                  <a:srgbClr val="0000FF"/>
                </a:solidFill>
              </a:rPr>
              <a:t>HÌNH ẢNH VỀ THÀNH TỰU TĂNG HỆ SỐ KINH TẾ</a:t>
            </a:r>
          </a:p>
        </p:txBody>
      </p:sp>
      <p:pic>
        <p:nvPicPr>
          <p:cNvPr id="159748" name="Picture 4" descr="variation_pepper"/>
          <p:cNvPicPr>
            <a:picLocks noChangeAspect="1"/>
          </p:cNvPicPr>
          <p:nvPr/>
        </p:nvPicPr>
        <p:blipFill>
          <a:blip r:embed="rId2"/>
          <a:stretch>
            <a:fillRect/>
          </a:stretch>
        </p:blipFill>
        <p:spPr>
          <a:xfrm>
            <a:off x="571500" y="4565650"/>
            <a:ext cx="11049000" cy="6254750"/>
          </a:xfrm>
          <a:prstGeom prst="rect">
            <a:avLst/>
          </a:prstGeom>
          <a:noFill/>
          <a:ln w="9525">
            <a:noFill/>
          </a:ln>
        </p:spPr>
      </p:pic>
      <p:pic>
        <p:nvPicPr>
          <p:cNvPr id="159749" name="Picture 5" descr="variation_tomato"/>
          <p:cNvPicPr>
            <a:picLocks noChangeAspect="1"/>
          </p:cNvPicPr>
          <p:nvPr/>
        </p:nvPicPr>
        <p:blipFill>
          <a:blip r:embed="rId3"/>
          <a:stretch>
            <a:fillRect/>
          </a:stretch>
        </p:blipFill>
        <p:spPr>
          <a:xfrm>
            <a:off x="11863388" y="6819900"/>
            <a:ext cx="10287000" cy="6438900"/>
          </a:xfrm>
          <a:prstGeom prst="rect">
            <a:avLst/>
          </a:prstGeom>
          <a:noFill/>
          <a:ln w="9525">
            <a:noFill/>
          </a:ln>
        </p:spPr>
      </p:pic>
      <p:sp>
        <p:nvSpPr>
          <p:cNvPr id="29701" name="Text Box 6"/>
          <p:cNvSpPr txBox="1"/>
          <p:nvPr/>
        </p:nvSpPr>
        <p:spPr>
          <a:xfrm>
            <a:off x="1905000" y="2438400"/>
            <a:ext cx="18097500" cy="1195388"/>
          </a:xfrm>
          <a:prstGeom prst="rect">
            <a:avLst/>
          </a:prstGeom>
          <a:noFill/>
          <a:ln w="9525">
            <a:noFill/>
          </a:ln>
        </p:spPr>
        <p:txBody>
          <a:bodyPr lIns="209004" tIns="104502" rIns="209004" bIns="104502">
            <a:spAutoFit/>
          </a:bodyPr>
          <a:lstStyle/>
          <a:p>
            <a:pPr algn="ctr">
              <a:spcBef>
                <a:spcPct val="50000"/>
              </a:spcBef>
            </a:pPr>
            <a:r>
              <a:rPr sz="6400" dirty="0">
                <a:solidFill>
                  <a:srgbClr val="0000FF"/>
                </a:solidFill>
                <a:latin typeface="Times New Roman" panose="02020603050405020304" pitchFamily="18" charset="0"/>
                <a:cs typeface="Times New Roman" panose="02020603050405020304" pitchFamily="18" charset="0"/>
              </a:rPr>
              <a:t>Một số giống ớt v</a:t>
            </a:r>
            <a:r>
              <a:rPr sz="6400" dirty="0">
                <a:solidFill>
                  <a:srgbClr val="0000FF"/>
                </a:solidFill>
                <a:latin typeface="Times New Roman" panose="02020603050405020304" pitchFamily="18" charset="0"/>
                <a:ea typeface="Times New Roman" panose="02020603050405020304" pitchFamily="18" charset="0"/>
              </a:rPr>
              <a:t>à</a:t>
            </a:r>
            <a:r>
              <a:rPr sz="6400" dirty="0">
                <a:solidFill>
                  <a:srgbClr val="0000FF"/>
                </a:solidFill>
                <a:latin typeface="Times New Roman" panose="02020603050405020304" pitchFamily="18" charset="0"/>
                <a:cs typeface="Times New Roman" panose="02020603050405020304" pitchFamily="18" charset="0"/>
              </a:rPr>
              <a:t> c</a:t>
            </a:r>
            <a:r>
              <a:rPr sz="6400" dirty="0">
                <a:solidFill>
                  <a:srgbClr val="0000FF"/>
                </a:solidFill>
                <a:latin typeface="Times New Roman" panose="02020603050405020304" pitchFamily="18" charset="0"/>
                <a:ea typeface="Times New Roman" panose="02020603050405020304" pitchFamily="18" charset="0"/>
              </a:rPr>
              <a:t>à</a:t>
            </a:r>
            <a:r>
              <a:rPr sz="6400" dirty="0">
                <a:solidFill>
                  <a:srgbClr val="0000FF"/>
                </a:solidFill>
                <a:latin typeface="Times New Roman" panose="02020603050405020304" pitchFamily="18" charset="0"/>
                <a:cs typeface="Times New Roman" panose="02020603050405020304" pitchFamily="18" charset="0"/>
              </a:rPr>
              <a:t> chua chọn, tạo mới.</a:t>
            </a:r>
            <a:endParaRPr sz="64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diamond(in)">
                                      <p:cBhvr>
                                        <p:cTn id="7" dur="2000"/>
                                        <p:tgtEl>
                                          <p:spTgt spid="15974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9749"/>
                                        </p:tgtEl>
                                        <p:attrNameLst>
                                          <p:attrName>style.visibility</p:attrName>
                                        </p:attrNameLst>
                                      </p:cBhvr>
                                      <p:to>
                                        <p:strVal val="visible"/>
                                      </p:to>
                                    </p:set>
                                    <p:animEffect transition="in" filter="diamond(in)">
                                      <p:cBhvr>
                                        <p:cTn id="12" dur="2000"/>
                                        <p:tgtEl>
                                          <p:spTgt spid="15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40" name="Picture 8"/>
          <p:cNvPicPr>
            <a:picLocks noChangeAspect="1"/>
          </p:cNvPicPr>
          <p:nvPr/>
        </p:nvPicPr>
        <p:blipFill>
          <a:blip r:embed="rId2"/>
          <a:stretch>
            <a:fillRect/>
          </a:stretch>
        </p:blipFill>
        <p:spPr>
          <a:xfrm>
            <a:off x="0" y="0"/>
            <a:ext cx="7048500" cy="5076825"/>
          </a:xfrm>
          <a:prstGeom prst="rect">
            <a:avLst/>
          </a:prstGeom>
          <a:noFill/>
          <a:ln w="9525">
            <a:noFill/>
          </a:ln>
        </p:spPr>
      </p:pic>
      <p:pic>
        <p:nvPicPr>
          <p:cNvPr id="95241" name="Picture 9"/>
          <p:cNvPicPr>
            <a:picLocks noChangeAspect="1"/>
          </p:cNvPicPr>
          <p:nvPr/>
        </p:nvPicPr>
        <p:blipFill>
          <a:blip r:embed="rId3"/>
          <a:stretch>
            <a:fillRect/>
          </a:stretch>
        </p:blipFill>
        <p:spPr>
          <a:xfrm>
            <a:off x="762000" y="5638800"/>
            <a:ext cx="6096000" cy="4876800"/>
          </a:xfrm>
          <a:prstGeom prst="rect">
            <a:avLst/>
          </a:prstGeom>
          <a:noFill/>
          <a:ln w="9525">
            <a:noFill/>
          </a:ln>
        </p:spPr>
      </p:pic>
      <p:pic>
        <p:nvPicPr>
          <p:cNvPr id="95242" name="Picture 10" descr="tomato_potato11"/>
          <p:cNvPicPr>
            <a:picLocks noChangeAspect="1"/>
          </p:cNvPicPr>
          <p:nvPr/>
        </p:nvPicPr>
        <p:blipFill>
          <a:blip r:embed="rId4"/>
          <a:stretch>
            <a:fillRect/>
          </a:stretch>
        </p:blipFill>
        <p:spPr>
          <a:xfrm>
            <a:off x="11620500" y="0"/>
            <a:ext cx="9144000" cy="9906000"/>
          </a:xfrm>
          <a:prstGeom prst="rect">
            <a:avLst/>
          </a:prstGeom>
          <a:noFill/>
          <a:ln w="9525">
            <a:noFill/>
          </a:ln>
        </p:spPr>
      </p:pic>
      <p:sp>
        <p:nvSpPr>
          <p:cNvPr id="95243" name="Line 11"/>
          <p:cNvSpPr/>
          <p:nvPr/>
        </p:nvSpPr>
        <p:spPr>
          <a:xfrm>
            <a:off x="3238500" y="3352800"/>
            <a:ext cx="13525500" cy="914400"/>
          </a:xfrm>
          <a:prstGeom prst="line">
            <a:avLst/>
          </a:prstGeom>
          <a:ln w="9525" cap="flat" cmpd="sng">
            <a:solidFill>
              <a:srgbClr val="FF00FF"/>
            </a:solidFill>
            <a:prstDash val="solid"/>
            <a:headEnd type="none" w="med" len="med"/>
            <a:tailEnd type="triangle" w="med" len="med"/>
          </a:ln>
        </p:spPr>
      </p:sp>
      <p:sp>
        <p:nvSpPr>
          <p:cNvPr id="95244" name="Line 12"/>
          <p:cNvSpPr/>
          <p:nvPr/>
        </p:nvSpPr>
        <p:spPr>
          <a:xfrm flipV="1">
            <a:off x="4000500" y="4267200"/>
            <a:ext cx="12954000" cy="4572000"/>
          </a:xfrm>
          <a:prstGeom prst="line">
            <a:avLst/>
          </a:prstGeom>
          <a:ln w="9525" cap="flat" cmpd="sng">
            <a:solidFill>
              <a:srgbClr val="FF00FF"/>
            </a:solidFill>
            <a:prstDash val="solid"/>
            <a:headEnd type="none" w="med" len="med"/>
            <a:tailEnd type="triangle" w="med" len="med"/>
          </a:ln>
        </p:spPr>
      </p:sp>
      <p:sp>
        <p:nvSpPr>
          <p:cNvPr id="95245" name="Text Box 13"/>
          <p:cNvSpPr txBox="1"/>
          <p:nvPr/>
        </p:nvSpPr>
        <p:spPr>
          <a:xfrm>
            <a:off x="952500" y="4876800"/>
            <a:ext cx="5905500"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Cây cà chua</a:t>
            </a:r>
          </a:p>
        </p:txBody>
      </p:sp>
      <p:sp>
        <p:nvSpPr>
          <p:cNvPr id="95246" name="Text Box 14"/>
          <p:cNvSpPr txBox="1"/>
          <p:nvPr/>
        </p:nvSpPr>
        <p:spPr>
          <a:xfrm>
            <a:off x="952500" y="10820400"/>
            <a:ext cx="5715000"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Cây  khoai tây</a:t>
            </a:r>
          </a:p>
        </p:txBody>
      </p:sp>
      <p:sp>
        <p:nvSpPr>
          <p:cNvPr id="95247" name="Text Box 15"/>
          <p:cNvSpPr txBox="1"/>
          <p:nvPr/>
        </p:nvSpPr>
        <p:spPr>
          <a:xfrm>
            <a:off x="13716000" y="10560050"/>
            <a:ext cx="6096000"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Cây khoai - cà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5240"/>
                                        </p:tgtEl>
                                        <p:attrNameLst>
                                          <p:attrName>style.visibility</p:attrName>
                                        </p:attrNameLst>
                                      </p:cBhvr>
                                      <p:to>
                                        <p:strVal val="visible"/>
                                      </p:to>
                                    </p:set>
                                    <p:animEffect transition="in" filter="diamond(in)">
                                      <p:cBhvr>
                                        <p:cTn id="7" dur="2000"/>
                                        <p:tgtEl>
                                          <p:spTgt spid="9524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5245"/>
                                        </p:tgtEl>
                                        <p:attrNameLst>
                                          <p:attrName>style.visibility</p:attrName>
                                        </p:attrNameLst>
                                      </p:cBhvr>
                                      <p:to>
                                        <p:strVal val="visible"/>
                                      </p:to>
                                    </p:set>
                                    <p:animEffect transition="in" filter="diamond(in)">
                                      <p:cBhvr>
                                        <p:cTn id="10" dur="2000"/>
                                        <p:tgtEl>
                                          <p:spTgt spid="9524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95241"/>
                                        </p:tgtEl>
                                        <p:attrNameLst>
                                          <p:attrName>style.visibility</p:attrName>
                                        </p:attrNameLst>
                                      </p:cBhvr>
                                      <p:to>
                                        <p:strVal val="visible"/>
                                      </p:to>
                                    </p:set>
                                    <p:animEffect transition="in" filter="diamond(in)">
                                      <p:cBhvr>
                                        <p:cTn id="15" dur="2000"/>
                                        <p:tgtEl>
                                          <p:spTgt spid="95241"/>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95246"/>
                                        </p:tgtEl>
                                        <p:attrNameLst>
                                          <p:attrName>style.visibility</p:attrName>
                                        </p:attrNameLst>
                                      </p:cBhvr>
                                      <p:to>
                                        <p:strVal val="visible"/>
                                      </p:to>
                                    </p:set>
                                    <p:animEffect transition="in" filter="diamond(in)">
                                      <p:cBhvr>
                                        <p:cTn id="18" dur="2000"/>
                                        <p:tgtEl>
                                          <p:spTgt spid="9524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95243"/>
                                        </p:tgtEl>
                                        <p:attrNameLst>
                                          <p:attrName>style.visibility</p:attrName>
                                        </p:attrNameLst>
                                      </p:cBhvr>
                                      <p:to>
                                        <p:strVal val="visible"/>
                                      </p:to>
                                    </p:set>
                                    <p:anim calcmode="lin" valueType="num">
                                      <p:cBhvr>
                                        <p:cTn id="23" dur="1000" fill="hold"/>
                                        <p:tgtEl>
                                          <p:spTgt spid="95243"/>
                                        </p:tgtEl>
                                        <p:attrNameLst>
                                          <p:attrName>ppt_w</p:attrName>
                                        </p:attrNameLst>
                                      </p:cBhvr>
                                      <p:tavLst>
                                        <p:tav tm="0">
                                          <p:val>
                                            <p:fltVal val="0"/>
                                          </p:val>
                                        </p:tav>
                                        <p:tav tm="100000">
                                          <p:val>
                                            <p:strVal val="#ppt_w"/>
                                          </p:val>
                                        </p:tav>
                                      </p:tavLst>
                                    </p:anim>
                                    <p:anim calcmode="lin" valueType="num">
                                      <p:cBhvr>
                                        <p:cTn id="24" dur="1000" fill="hold"/>
                                        <p:tgtEl>
                                          <p:spTgt spid="95243"/>
                                        </p:tgtEl>
                                        <p:attrNameLst>
                                          <p:attrName>ppt_h</p:attrName>
                                        </p:attrNameLst>
                                      </p:cBhvr>
                                      <p:tavLst>
                                        <p:tav tm="0">
                                          <p:val>
                                            <p:fltVal val="0"/>
                                          </p:val>
                                        </p:tav>
                                        <p:tav tm="100000">
                                          <p:val>
                                            <p:strVal val="#ppt_h"/>
                                          </p:val>
                                        </p:tav>
                                      </p:tavLst>
                                    </p:anim>
                                    <p:anim calcmode="lin" valueType="num">
                                      <p:cBhvr>
                                        <p:cTn id="25" dur="1000" fill="hold"/>
                                        <p:tgtEl>
                                          <p:spTgt spid="95243"/>
                                        </p:tgtEl>
                                        <p:attrNameLst>
                                          <p:attrName>style.rotation</p:attrName>
                                        </p:attrNameLst>
                                      </p:cBhvr>
                                      <p:tavLst>
                                        <p:tav tm="0">
                                          <p:val>
                                            <p:fltVal val="90"/>
                                          </p:val>
                                        </p:tav>
                                        <p:tav tm="100000">
                                          <p:val>
                                            <p:fltVal val="0"/>
                                          </p:val>
                                        </p:tav>
                                      </p:tavLst>
                                    </p:anim>
                                    <p:animEffect transition="in" filter="fade">
                                      <p:cBhvr>
                                        <p:cTn id="26" dur="1000"/>
                                        <p:tgtEl>
                                          <p:spTgt spid="95243"/>
                                        </p:tgtEl>
                                      </p:cBhvr>
                                    </p:animEffect>
                                  </p:childTnLst>
                                </p:cTn>
                              </p:par>
                              <p:par>
                                <p:cTn id="27" presetID="31" presetClass="entr" presetSubtype="0" fill="hold" nodeType="withEffect">
                                  <p:stCondLst>
                                    <p:cond delay="0"/>
                                  </p:stCondLst>
                                  <p:iterate type="lt">
                                    <p:tmPct val="5000"/>
                                  </p:iterate>
                                  <p:childTnLst>
                                    <p:set>
                                      <p:cBhvr>
                                        <p:cTn id="28" dur="1" fill="hold">
                                          <p:stCondLst>
                                            <p:cond delay="0"/>
                                          </p:stCondLst>
                                        </p:cTn>
                                        <p:tgtEl>
                                          <p:spTgt spid="95244"/>
                                        </p:tgtEl>
                                        <p:attrNameLst>
                                          <p:attrName>style.visibility</p:attrName>
                                        </p:attrNameLst>
                                      </p:cBhvr>
                                      <p:to>
                                        <p:strVal val="visible"/>
                                      </p:to>
                                    </p:set>
                                    <p:anim calcmode="lin" valueType="num">
                                      <p:cBhvr>
                                        <p:cTn id="29" dur="1000" fill="hold"/>
                                        <p:tgtEl>
                                          <p:spTgt spid="95244"/>
                                        </p:tgtEl>
                                        <p:attrNameLst>
                                          <p:attrName>ppt_w</p:attrName>
                                        </p:attrNameLst>
                                      </p:cBhvr>
                                      <p:tavLst>
                                        <p:tav tm="0">
                                          <p:val>
                                            <p:fltVal val="0"/>
                                          </p:val>
                                        </p:tav>
                                        <p:tav tm="100000">
                                          <p:val>
                                            <p:strVal val="#ppt_w"/>
                                          </p:val>
                                        </p:tav>
                                      </p:tavLst>
                                    </p:anim>
                                    <p:anim calcmode="lin" valueType="num">
                                      <p:cBhvr>
                                        <p:cTn id="30" dur="1000" fill="hold"/>
                                        <p:tgtEl>
                                          <p:spTgt spid="95244"/>
                                        </p:tgtEl>
                                        <p:attrNameLst>
                                          <p:attrName>ppt_h</p:attrName>
                                        </p:attrNameLst>
                                      </p:cBhvr>
                                      <p:tavLst>
                                        <p:tav tm="0">
                                          <p:val>
                                            <p:fltVal val="0"/>
                                          </p:val>
                                        </p:tav>
                                        <p:tav tm="100000">
                                          <p:val>
                                            <p:strVal val="#ppt_h"/>
                                          </p:val>
                                        </p:tav>
                                      </p:tavLst>
                                    </p:anim>
                                    <p:anim calcmode="lin" valueType="num">
                                      <p:cBhvr>
                                        <p:cTn id="31" dur="1000" fill="hold"/>
                                        <p:tgtEl>
                                          <p:spTgt spid="95244"/>
                                        </p:tgtEl>
                                        <p:attrNameLst>
                                          <p:attrName>style.rotation</p:attrName>
                                        </p:attrNameLst>
                                      </p:cBhvr>
                                      <p:tavLst>
                                        <p:tav tm="0">
                                          <p:val>
                                            <p:fltVal val="90"/>
                                          </p:val>
                                        </p:tav>
                                        <p:tav tm="100000">
                                          <p:val>
                                            <p:fltVal val="0"/>
                                          </p:val>
                                        </p:tav>
                                      </p:tavLst>
                                    </p:anim>
                                    <p:animEffect transition="in" filter="fade">
                                      <p:cBhvr>
                                        <p:cTn id="32" dur="1000"/>
                                        <p:tgtEl>
                                          <p:spTgt spid="9524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95242"/>
                                        </p:tgtEl>
                                        <p:attrNameLst>
                                          <p:attrName>style.visibility</p:attrName>
                                        </p:attrNameLst>
                                      </p:cBhvr>
                                      <p:to>
                                        <p:strVal val="visible"/>
                                      </p:to>
                                    </p:set>
                                    <p:animEffect transition="in" filter="diamond(in)">
                                      <p:cBhvr>
                                        <p:cTn id="37" dur="2000"/>
                                        <p:tgtEl>
                                          <p:spTgt spid="9524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5247"/>
                                        </p:tgtEl>
                                        <p:attrNameLst>
                                          <p:attrName>style.visibility</p:attrName>
                                        </p:attrNameLst>
                                      </p:cBhvr>
                                      <p:to>
                                        <p:strVal val="visible"/>
                                      </p:to>
                                    </p:set>
                                    <p:animEffect transition="in" filter="blinds(horizontal)">
                                      <p:cBhvr>
                                        <p:cTn id="42" dur="500"/>
                                        <p:tgtEl>
                                          <p:spTgt spid="95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5" grpId="0"/>
      <p:bldP spid="95246" grpId="0"/>
      <p:bldP spid="952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descr="C:\Users\Toshiba L510\Desktop\Tao thuong.jpg"/>
          <p:cNvPicPr>
            <a:picLocks noChangeAspect="1"/>
          </p:cNvPicPr>
          <p:nvPr/>
        </p:nvPicPr>
        <p:blipFill>
          <a:blip r:embed="rId2"/>
          <a:stretch>
            <a:fillRect/>
          </a:stretch>
        </p:blipFill>
        <p:spPr>
          <a:xfrm>
            <a:off x="317500" y="1169988"/>
            <a:ext cx="9779000" cy="10080625"/>
          </a:xfrm>
          <a:prstGeom prst="rect">
            <a:avLst/>
          </a:prstGeom>
          <a:noFill/>
          <a:ln w="9525">
            <a:noFill/>
          </a:ln>
        </p:spPr>
      </p:pic>
      <p:pic>
        <p:nvPicPr>
          <p:cNvPr id="24580" name="Picture 3" descr="C:\Users\Toshiba L510\Desktop\Tao.jpg"/>
          <p:cNvPicPr>
            <a:picLocks noChangeAspect="1"/>
          </p:cNvPicPr>
          <p:nvPr/>
        </p:nvPicPr>
        <p:blipFill>
          <a:blip r:embed="rId3"/>
          <a:stretch>
            <a:fillRect/>
          </a:stretch>
        </p:blipFill>
        <p:spPr>
          <a:xfrm>
            <a:off x="12382500" y="1385888"/>
            <a:ext cx="10287000" cy="9864725"/>
          </a:xfrm>
          <a:prstGeom prst="rect">
            <a:avLst/>
          </a:prstGeom>
          <a:noFill/>
          <a:ln w="9525">
            <a:noFill/>
          </a:ln>
        </p:spPr>
      </p:pic>
      <p:cxnSp>
        <p:nvCxnSpPr>
          <p:cNvPr id="21" name="Straight Arrow Connector 20"/>
          <p:cNvCxnSpPr/>
          <p:nvPr/>
        </p:nvCxnSpPr>
        <p:spPr>
          <a:xfrm>
            <a:off x="10096500" y="6858000"/>
            <a:ext cx="2095500" cy="3175"/>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11501438"/>
            <a:ext cx="9334500" cy="1057275"/>
          </a:xfrm>
          <a:prstGeom prst="rect">
            <a:avLst/>
          </a:prstGeom>
          <a:noFill/>
          <a:ln w="9525">
            <a:noFill/>
          </a:ln>
        </p:spPr>
        <p:txBody>
          <a:bodyPr lIns="209004" tIns="104502" rIns="209004" bIns="104502">
            <a:spAutoFit/>
          </a:bodyPr>
          <a:lstStyle/>
          <a:p>
            <a:pPr algn="ctr"/>
            <a:r>
              <a:rPr sz="5500" b="1" dirty="0">
                <a:latin typeface="Arial" panose="020B0604020202020204" pitchFamily="34" charset="0"/>
              </a:rPr>
              <a:t>300g - 500g</a:t>
            </a:r>
          </a:p>
        </p:txBody>
      </p:sp>
      <p:sp>
        <p:nvSpPr>
          <p:cNvPr id="7" name="TextBox 6"/>
          <p:cNvSpPr txBox="1"/>
          <p:nvPr/>
        </p:nvSpPr>
        <p:spPr>
          <a:xfrm>
            <a:off x="12546013" y="11501438"/>
            <a:ext cx="10096500" cy="1054100"/>
          </a:xfrm>
          <a:prstGeom prst="rect">
            <a:avLst/>
          </a:prstGeom>
          <a:noFill/>
          <a:ln w="9525">
            <a:noFill/>
          </a:ln>
        </p:spPr>
        <p:txBody>
          <a:bodyPr lIns="209004" tIns="104502" rIns="209004" bIns="104502">
            <a:spAutoFit/>
          </a:bodyPr>
          <a:lstStyle/>
          <a:p>
            <a:pPr algn="ctr"/>
            <a:r>
              <a:rPr sz="5500" b="1" dirty="0">
                <a:latin typeface="Arial" panose="020B0604020202020204" pitchFamily="34" charset="0"/>
              </a:rPr>
              <a:t>1,849</a:t>
            </a:r>
            <a:r>
              <a:rPr lang="vi-VN" sz="5500" b="1" dirty="0">
                <a:latin typeface="Arial" panose="020B0604020202020204" pitchFamily="34" charset="0"/>
              </a:rPr>
              <a:t>k</a:t>
            </a:r>
            <a:r>
              <a:rPr sz="5500" b="1" dirty="0">
                <a:latin typeface="Arial" panose="020B0604020202020204" pitchFamily="34" charset="0"/>
              </a:rPr>
              <a:t>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500"/>
                                        <p:tgtEl>
                                          <p:spTgt spid="24579"/>
                                        </p:tgtEl>
                                      </p:cBhvr>
                                    </p:animEffect>
                                    <p:anim calcmode="lin" valueType="num">
                                      <p:cBhvr>
                                        <p:cTn id="8" dur="500" fill="hold"/>
                                        <p:tgtEl>
                                          <p:spTgt spid="24579"/>
                                        </p:tgtEl>
                                        <p:attrNameLst>
                                          <p:attrName>ppt_x</p:attrName>
                                        </p:attrNameLst>
                                      </p:cBhvr>
                                      <p:tavLst>
                                        <p:tav tm="0">
                                          <p:val>
                                            <p:strVal val="#ppt_x"/>
                                          </p:val>
                                        </p:tav>
                                        <p:tav tm="100000">
                                          <p:val>
                                            <p:strVal val="#ppt_x"/>
                                          </p:val>
                                        </p:tav>
                                      </p:tavLst>
                                    </p:anim>
                                    <p:anim calcmode="lin" valueType="num">
                                      <p:cBhvr>
                                        <p:cTn id="9" dur="500" fill="hold"/>
                                        <p:tgtEl>
                                          <p:spTgt spid="2457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4580"/>
                                        </p:tgtEl>
                                        <p:attrNameLst>
                                          <p:attrName>style.visibility</p:attrName>
                                        </p:attrNameLst>
                                      </p:cBhvr>
                                      <p:to>
                                        <p:strVal val="visible"/>
                                      </p:to>
                                    </p:set>
                                    <p:animEffect transition="in" filter="fade">
                                      <p:cBhvr>
                                        <p:cTn id="26" dur="500"/>
                                        <p:tgtEl>
                                          <p:spTgt spid="24580"/>
                                        </p:tgtEl>
                                      </p:cBhvr>
                                    </p:animEffect>
                                    <p:anim calcmode="lin" valueType="num">
                                      <p:cBhvr>
                                        <p:cTn id="27" dur="500" fill="hold"/>
                                        <p:tgtEl>
                                          <p:spTgt spid="24580"/>
                                        </p:tgtEl>
                                        <p:attrNameLst>
                                          <p:attrName>ppt_x</p:attrName>
                                        </p:attrNameLst>
                                      </p:cBhvr>
                                      <p:tavLst>
                                        <p:tav tm="0">
                                          <p:val>
                                            <p:strVal val="#ppt_x"/>
                                          </p:val>
                                        </p:tav>
                                        <p:tav tm="100000">
                                          <p:val>
                                            <p:strVal val="#ppt_x"/>
                                          </p:val>
                                        </p:tav>
                                      </p:tavLst>
                                    </p:anim>
                                    <p:anim calcmode="lin" valueType="num">
                                      <p:cBhvr>
                                        <p:cTn id="28" dur="500" fill="hold"/>
                                        <p:tgtEl>
                                          <p:spTgt spid="2458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wrap="square" lIns="209004" tIns="104502" rIns="209004" bIns="104502" numCol="1" anchor="t" anchorCtr="0" compatLnSpc="1"/>
          <a:lstStyle/>
          <a:p>
            <a:pPr marL="0" indent="0">
              <a:buNone/>
            </a:pPr>
            <a:r>
              <a:rPr sz="8300" u="sng" dirty="0"/>
              <a:t>Câu 2</a:t>
            </a:r>
            <a:r>
              <a:rPr sz="8300" dirty="0"/>
              <a:t>: Các tia sáng đỏ xúc tiến quá trình:</a:t>
            </a:r>
          </a:p>
          <a:p>
            <a:pPr marL="0" indent="0">
              <a:buNone/>
            </a:pPr>
            <a:r>
              <a:rPr sz="8300" dirty="0"/>
              <a:t>a/ Tổng hợp ADN.	</a:t>
            </a:r>
          </a:p>
          <a:p>
            <a:pPr marL="0" indent="0">
              <a:buNone/>
            </a:pPr>
            <a:r>
              <a:rPr sz="8300" dirty="0"/>
              <a:t>b/ Tổng hợp lipit.</a:t>
            </a:r>
          </a:p>
          <a:p>
            <a:pPr marL="0" indent="0">
              <a:buNone/>
            </a:pPr>
            <a:r>
              <a:rPr sz="8300" dirty="0"/>
              <a:t>c/ Tổng hợp cacbohiđrat.	</a:t>
            </a:r>
          </a:p>
          <a:p>
            <a:pPr marL="0" indent="0">
              <a:buNone/>
            </a:pPr>
            <a:r>
              <a:rPr sz="8300" dirty="0"/>
              <a:t>d/ Tổng hợp prôtêin.</a:t>
            </a:r>
          </a:p>
          <a:p>
            <a:pPr marL="0" indent="0"/>
            <a:endParaRPr sz="8300" dirty="0"/>
          </a:p>
        </p:txBody>
      </p:sp>
      <p:sp>
        <p:nvSpPr>
          <p:cNvPr id="5" name="Oval 7"/>
          <p:cNvSpPr/>
          <p:nvPr/>
        </p:nvSpPr>
        <p:spPr>
          <a:xfrm>
            <a:off x="917575" y="8010525"/>
            <a:ext cx="1393825" cy="1143000"/>
          </a:xfrm>
          <a:prstGeom prst="ellipse">
            <a:avLst/>
          </a:prstGeom>
          <a:noFill/>
          <a:ln w="28575" cap="flat" cmpd="sng">
            <a:solidFill>
              <a:srgbClr val="CC0000"/>
            </a:solidFill>
            <a:prstDash val="solid"/>
            <a:headEnd type="none" w="med" len="med"/>
            <a:tailEnd type="none" w="med" len="med"/>
          </a:ln>
        </p:spPr>
        <p:txBody>
          <a:bodyPr wrap="none" lIns="209004" tIns="104502" rIns="209004" bIns="104502" anchor="ctr" anchorCtr="0"/>
          <a:lstStyle/>
          <a:p>
            <a:endParaRPr lang="en-GB" altLang="x-none"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C:\Users\Toshiba L510\Desktop\Bi ngo thuong.jpg"/>
          <p:cNvPicPr>
            <a:picLocks noChangeAspect="1"/>
          </p:cNvPicPr>
          <p:nvPr/>
        </p:nvPicPr>
        <p:blipFill>
          <a:blip r:embed="rId2"/>
          <a:stretch>
            <a:fillRect/>
          </a:stretch>
        </p:blipFill>
        <p:spPr>
          <a:xfrm>
            <a:off x="103188" y="2178050"/>
            <a:ext cx="9525000" cy="8778875"/>
          </a:xfrm>
          <a:prstGeom prst="rect">
            <a:avLst/>
          </a:prstGeom>
          <a:noFill/>
          <a:ln w="9525">
            <a:noFill/>
          </a:ln>
        </p:spPr>
      </p:pic>
      <p:pic>
        <p:nvPicPr>
          <p:cNvPr id="26628" name="Picture 3" descr="C:\Users\Toshiba L510\Desktop\Bi ngo.jpg"/>
          <p:cNvPicPr>
            <a:picLocks noChangeAspect="1"/>
          </p:cNvPicPr>
          <p:nvPr/>
        </p:nvPicPr>
        <p:blipFill>
          <a:blip r:embed="rId3"/>
          <a:stretch>
            <a:fillRect/>
          </a:stretch>
        </p:blipFill>
        <p:spPr>
          <a:xfrm>
            <a:off x="12001500" y="2178050"/>
            <a:ext cx="10287000" cy="8778875"/>
          </a:xfrm>
          <a:prstGeom prst="rect">
            <a:avLst/>
          </a:prstGeom>
          <a:noFill/>
          <a:ln w="9525">
            <a:noFill/>
          </a:ln>
        </p:spPr>
      </p:pic>
      <p:cxnSp>
        <p:nvCxnSpPr>
          <p:cNvPr id="5" name="Straight Arrow Connector 4"/>
          <p:cNvCxnSpPr/>
          <p:nvPr/>
        </p:nvCxnSpPr>
        <p:spPr>
          <a:xfrm>
            <a:off x="9715500" y="6861175"/>
            <a:ext cx="2095500" cy="3175"/>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192000" y="11268075"/>
            <a:ext cx="10096500" cy="1057275"/>
          </a:xfrm>
          <a:prstGeom prst="rect">
            <a:avLst/>
          </a:prstGeom>
          <a:noFill/>
          <a:ln w="9525">
            <a:noFill/>
          </a:ln>
        </p:spPr>
        <p:txBody>
          <a:bodyPr lIns="209004" tIns="104502" rIns="209004" bIns="104502">
            <a:spAutoFit/>
          </a:bodyPr>
          <a:lstStyle/>
          <a:p>
            <a:pPr algn="ctr"/>
            <a:r>
              <a:rPr sz="5500" b="1" dirty="0">
                <a:latin typeface="Arial" panose="020B0604020202020204" pitchFamily="34" charset="0"/>
              </a:rPr>
              <a:t>782 kg</a:t>
            </a:r>
          </a:p>
        </p:txBody>
      </p:sp>
      <p:sp>
        <p:nvSpPr>
          <p:cNvPr id="7" name="TextBox 6"/>
          <p:cNvSpPr txBox="1"/>
          <p:nvPr/>
        </p:nvSpPr>
        <p:spPr>
          <a:xfrm>
            <a:off x="190500" y="11449050"/>
            <a:ext cx="9525000" cy="1057275"/>
          </a:xfrm>
          <a:prstGeom prst="rect">
            <a:avLst/>
          </a:prstGeom>
          <a:noFill/>
          <a:ln w="9525">
            <a:noFill/>
          </a:ln>
        </p:spPr>
        <p:txBody>
          <a:bodyPr lIns="209004" tIns="104502" rIns="209004" bIns="104502">
            <a:spAutoFit/>
          </a:bodyPr>
          <a:lstStyle/>
          <a:p>
            <a:pPr algn="ctr"/>
            <a:r>
              <a:rPr sz="5500" b="1" dirty="0">
                <a:latin typeface="Arial" panose="020B0604020202020204" pitchFamily="34" charset="0"/>
              </a:rPr>
              <a:t>3 - 4  kg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500"/>
                                        <p:tgtEl>
                                          <p:spTgt spid="26627"/>
                                        </p:tgtEl>
                                      </p:cBhvr>
                                    </p:animEffect>
                                    <p:anim calcmode="lin" valueType="num">
                                      <p:cBhvr>
                                        <p:cTn id="8" dur="500" fill="hold"/>
                                        <p:tgtEl>
                                          <p:spTgt spid="26627"/>
                                        </p:tgtEl>
                                        <p:attrNameLst>
                                          <p:attrName>ppt_x</p:attrName>
                                        </p:attrNameLst>
                                      </p:cBhvr>
                                      <p:tavLst>
                                        <p:tav tm="0">
                                          <p:val>
                                            <p:strVal val="#ppt_x"/>
                                          </p:val>
                                        </p:tav>
                                        <p:tav tm="100000">
                                          <p:val>
                                            <p:strVal val="#ppt_x"/>
                                          </p:val>
                                        </p:tav>
                                      </p:tavLst>
                                    </p:anim>
                                    <p:anim calcmode="lin" valueType="num">
                                      <p:cBhvr>
                                        <p:cTn id="9" dur="500" fill="hold"/>
                                        <p:tgtEl>
                                          <p:spTgt spid="2662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6628"/>
                                        </p:tgtEl>
                                        <p:attrNameLst>
                                          <p:attrName>style.visibility</p:attrName>
                                        </p:attrNameLst>
                                      </p:cBhvr>
                                      <p:to>
                                        <p:strVal val="visible"/>
                                      </p:to>
                                    </p:set>
                                    <p:animEffect transition="in" filter="fade">
                                      <p:cBhvr>
                                        <p:cTn id="26" dur="500"/>
                                        <p:tgtEl>
                                          <p:spTgt spid="26628"/>
                                        </p:tgtEl>
                                      </p:cBhvr>
                                    </p:animEffect>
                                    <p:anim calcmode="lin" valueType="num">
                                      <p:cBhvr>
                                        <p:cTn id="27" dur="500" fill="hold"/>
                                        <p:tgtEl>
                                          <p:spTgt spid="26628"/>
                                        </p:tgtEl>
                                        <p:attrNameLst>
                                          <p:attrName>ppt_x</p:attrName>
                                        </p:attrNameLst>
                                      </p:cBhvr>
                                      <p:tavLst>
                                        <p:tav tm="0">
                                          <p:val>
                                            <p:strVal val="#ppt_x"/>
                                          </p:val>
                                        </p:tav>
                                        <p:tav tm="100000">
                                          <p:val>
                                            <p:strVal val="#ppt_x"/>
                                          </p:val>
                                        </p:tav>
                                      </p:tavLst>
                                    </p:anim>
                                    <p:anim calcmode="lin" valueType="num">
                                      <p:cBhvr>
                                        <p:cTn id="28" dur="500" fill="hold"/>
                                        <p:tgtEl>
                                          <p:spTgt spid="26628"/>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1001375"/>
            <a:ext cx="22479000" cy="2181225"/>
          </a:xfrm>
          <a:prstGeom prst="rect">
            <a:avLst/>
          </a:prstGeom>
          <a:noFill/>
          <a:ln w="9525">
            <a:noFill/>
          </a:ln>
        </p:spPr>
        <p:txBody>
          <a:bodyPr lIns="209004" tIns="104502" rIns="209004" bIns="104502">
            <a:spAutoFit/>
          </a:bodyPr>
          <a:lstStyle/>
          <a:p>
            <a:pPr algn="ctr"/>
            <a:r>
              <a:rPr sz="6400" b="1" dirty="0">
                <a:latin typeface="Arial" panose="020B0604020202020204" pitchFamily="34" charset="0"/>
              </a:rPr>
              <a:t>Chanh yên: d</a:t>
            </a:r>
            <a:r>
              <a:rPr lang="vi-VN" altLang="x-none" sz="6400" b="1" dirty="0">
                <a:latin typeface="Arial" panose="020B0604020202020204" pitchFamily="34" charset="0"/>
              </a:rPr>
              <a:t>ài khoảng 40 cm, đường kính khoảng 20</a:t>
            </a:r>
            <a:r>
              <a:rPr sz="6400" b="1" dirty="0">
                <a:latin typeface="Arial" panose="020B0604020202020204" pitchFamily="34" charset="0"/>
              </a:rPr>
              <a:t> </a:t>
            </a:r>
            <a:r>
              <a:rPr lang="vi-VN" altLang="x-none" sz="6400" b="1" dirty="0">
                <a:latin typeface="Arial" panose="020B0604020202020204" pitchFamily="34" charset="0"/>
              </a:rPr>
              <a:t>cm</a:t>
            </a:r>
            <a:r>
              <a:rPr sz="6400" b="1" dirty="0">
                <a:latin typeface="Arial" panose="020B0604020202020204" pitchFamily="34" charset="0"/>
              </a:rPr>
              <a:t> </a:t>
            </a:r>
            <a:r>
              <a:rPr lang="vi-VN" altLang="x-none" sz="6400" b="1" dirty="0">
                <a:latin typeface="Arial" panose="020B0604020202020204" pitchFamily="34" charset="0"/>
              </a:rPr>
              <a:t>cân nặng trên dưới 3,5 kg</a:t>
            </a:r>
            <a:endParaRPr sz="6400" b="1" dirty="0">
              <a:latin typeface="Arial" panose="020B0604020202020204" pitchFamily="34" charset="0"/>
            </a:endParaRPr>
          </a:p>
        </p:txBody>
      </p:sp>
      <p:pic>
        <p:nvPicPr>
          <p:cNvPr id="33795" name="Picture 2" descr="C:\Users\Toshiba L510\Desktop\chanh-khong-lo-477x35720120820193019.jpg"/>
          <p:cNvPicPr>
            <a:picLocks noChangeAspect="1"/>
          </p:cNvPicPr>
          <p:nvPr/>
        </p:nvPicPr>
        <p:blipFill>
          <a:blip r:embed="rId2"/>
          <a:stretch>
            <a:fillRect/>
          </a:stretch>
        </p:blipFill>
        <p:spPr>
          <a:xfrm>
            <a:off x="10858500" y="1528763"/>
            <a:ext cx="11811000" cy="9256712"/>
          </a:xfrm>
          <a:prstGeom prst="rect">
            <a:avLst/>
          </a:prstGeom>
          <a:noFill/>
          <a:ln w="9525">
            <a:noFill/>
          </a:ln>
        </p:spPr>
      </p:pic>
      <p:pic>
        <p:nvPicPr>
          <p:cNvPr id="33796" name="Picture 3" descr="C:\Users\Toshiba L510\Desktop\e5f1106b.jpg"/>
          <p:cNvPicPr>
            <a:picLocks noChangeAspect="1"/>
          </p:cNvPicPr>
          <p:nvPr/>
        </p:nvPicPr>
        <p:blipFill>
          <a:blip r:embed="rId3"/>
          <a:stretch>
            <a:fillRect/>
          </a:stretch>
        </p:blipFill>
        <p:spPr>
          <a:xfrm>
            <a:off x="381000" y="1528763"/>
            <a:ext cx="10072688" cy="929163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7429500" y="609600"/>
            <a:ext cx="7810500" cy="968375"/>
          </a:xfrm>
        </p:spPr>
        <p:txBody>
          <a:bodyPr vert="horz" wrap="square" lIns="209004" tIns="104502" rIns="209004" bIns="104502" anchor="ctr" anchorCtr="0"/>
          <a:lstStyle/>
          <a:p>
            <a:pPr eaLnBrk="1" hangingPunct="1"/>
            <a:r>
              <a:rPr sz="6900" b="1" dirty="0">
                <a:solidFill>
                  <a:srgbClr val="0000FF"/>
                </a:solidFill>
              </a:rPr>
              <a:t>CỦNG CỐ</a:t>
            </a:r>
          </a:p>
        </p:txBody>
      </p:sp>
      <p:sp>
        <p:nvSpPr>
          <p:cNvPr id="12292" name="Text Box 4"/>
          <p:cNvSpPr txBox="1"/>
          <p:nvPr/>
        </p:nvSpPr>
        <p:spPr>
          <a:xfrm>
            <a:off x="952500" y="2286000"/>
            <a:ext cx="21526500" cy="1903413"/>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Câu 1: Quang hợp quyết định bao nhiêu phần trăm năng suất cây trồng?</a:t>
            </a:r>
          </a:p>
        </p:txBody>
      </p:sp>
      <p:sp>
        <p:nvSpPr>
          <p:cNvPr id="12293" name="Text Box 5"/>
          <p:cNvSpPr txBox="1"/>
          <p:nvPr/>
        </p:nvSpPr>
        <p:spPr>
          <a:xfrm>
            <a:off x="2476500" y="4572000"/>
            <a:ext cx="19621500"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A. Quang hợp quyết định 80 – 85% năng suất cây trồng.</a:t>
            </a:r>
          </a:p>
        </p:txBody>
      </p:sp>
      <p:sp>
        <p:nvSpPr>
          <p:cNvPr id="12294" name="Text Box 6"/>
          <p:cNvSpPr txBox="1"/>
          <p:nvPr/>
        </p:nvSpPr>
        <p:spPr>
          <a:xfrm>
            <a:off x="2500313" y="5876925"/>
            <a:ext cx="19597687"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B. Quang hợp quyết định 70 – 75% năng suất cây trồng.</a:t>
            </a:r>
          </a:p>
        </p:txBody>
      </p:sp>
      <p:sp>
        <p:nvSpPr>
          <p:cNvPr id="12295" name="Text Box 7"/>
          <p:cNvSpPr txBox="1"/>
          <p:nvPr/>
        </p:nvSpPr>
        <p:spPr>
          <a:xfrm>
            <a:off x="2452688" y="7124700"/>
            <a:ext cx="19645312"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C. Quang hợp quyết định 60 – 65% năng suất cây trồng.</a:t>
            </a:r>
          </a:p>
        </p:txBody>
      </p:sp>
      <p:sp>
        <p:nvSpPr>
          <p:cNvPr id="12296" name="Text Box 8"/>
          <p:cNvSpPr txBox="1"/>
          <p:nvPr/>
        </p:nvSpPr>
        <p:spPr>
          <a:xfrm>
            <a:off x="2513013" y="8486775"/>
            <a:ext cx="19584987"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D. Quang hợp quyết định 90 – 95% năng suất cây trồng.</a:t>
            </a:r>
          </a:p>
        </p:txBody>
      </p:sp>
      <p:sp>
        <p:nvSpPr>
          <p:cNvPr id="12297" name="Oval 9"/>
          <p:cNvSpPr/>
          <p:nvPr/>
        </p:nvSpPr>
        <p:spPr>
          <a:xfrm>
            <a:off x="2476500" y="8534400"/>
            <a:ext cx="1143000" cy="914400"/>
          </a:xfrm>
          <a:prstGeom prst="ellipse">
            <a:avLst/>
          </a:prstGeom>
          <a:noFill/>
          <a:ln w="28575" cap="flat" cmpd="sng">
            <a:solidFill>
              <a:srgbClr val="CC0000"/>
            </a:solidFill>
            <a:prstDash val="solid"/>
            <a:headEnd type="none" w="med" len="med"/>
            <a:tailEnd type="none" w="med" len="med"/>
          </a:ln>
        </p:spPr>
        <p:txBody>
          <a:bodyPr wrap="none" lIns="209004" tIns="104502" rIns="209004" bIns="104502" anchor="ctr" anchorCtr="0"/>
          <a:lstStyle/>
          <a:p>
            <a:endParaRPr lang="en-GB" altLang="x-none"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linds(horizontal)">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ox(in)">
                                      <p:cBhvr>
                                        <p:cTn id="17" dur="5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blinds(horizontal)">
                                      <p:cBhvr>
                                        <p:cTn id="22" dur="500"/>
                                        <p:tgtEl>
                                          <p:spTgt spid="1229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96"/>
                                        </p:tgtEl>
                                        <p:attrNameLst>
                                          <p:attrName>style.visibility</p:attrName>
                                        </p:attrNameLst>
                                      </p:cBhvr>
                                      <p:to>
                                        <p:strVal val="visible"/>
                                      </p:to>
                                    </p:set>
                                    <p:animEffect transition="in" filter="blinds(horizontal)">
                                      <p:cBhvr>
                                        <p:cTn id="27" dur="500"/>
                                        <p:tgtEl>
                                          <p:spTgt spid="1229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2297"/>
                                        </p:tgtEl>
                                        <p:attrNameLst>
                                          <p:attrName>style.visibility</p:attrName>
                                        </p:attrNameLst>
                                      </p:cBhvr>
                                      <p:to>
                                        <p:strVal val="visible"/>
                                      </p:to>
                                    </p:set>
                                    <p:anim calcmode="lin" valueType="num">
                                      <p:cBhvr additive="base">
                                        <p:cTn id="32" dur="500" fill="hold"/>
                                        <p:tgtEl>
                                          <p:spTgt spid="12297"/>
                                        </p:tgtEl>
                                        <p:attrNameLst>
                                          <p:attrName>ppt_x</p:attrName>
                                        </p:attrNameLst>
                                      </p:cBhvr>
                                      <p:tavLst>
                                        <p:tav tm="0">
                                          <p:val>
                                            <p:strVal val="0-#ppt_w/2"/>
                                          </p:val>
                                        </p:tav>
                                        <p:tav tm="100000">
                                          <p:val>
                                            <p:strVal val="#ppt_x"/>
                                          </p:val>
                                        </p:tav>
                                      </p:tavLst>
                                    </p:anim>
                                    <p:anim calcmode="lin" valueType="num">
                                      <p:cBhvr additive="base">
                                        <p:cTn id="33"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4" grpId="0"/>
      <p:bldP spid="12295" grpId="0"/>
      <p:bldP spid="12296" grpId="0"/>
      <p:bldP spid="1229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p:cNvSpPr>
          <p:nvPr>
            <p:ph idx="1"/>
          </p:nvPr>
        </p:nvSpPr>
        <p:spPr>
          <a:xfrm>
            <a:off x="1714500" y="3705225"/>
            <a:ext cx="21288375" cy="1981200"/>
          </a:xfrm>
        </p:spPr>
        <p:txBody>
          <a:bodyPr vert="horz" wrap="square" lIns="209004" tIns="104502" rIns="209004" bIns="104502" anchor="t" anchorCtr="0"/>
          <a:lstStyle/>
          <a:p>
            <a:pPr eaLnBrk="1" hangingPunct="1">
              <a:lnSpc>
                <a:spcPct val="80000"/>
              </a:lnSpc>
              <a:buFont typeface="Wingdings" panose="05000000000000000000" pitchFamily="2" charset="2"/>
              <a:buNone/>
            </a:pPr>
            <a:r>
              <a:rPr sz="5500" dirty="0"/>
              <a:t>A. nhiều lá thì cây sẽ hút được nhiều nguyên liệu hơn, nhựa  được chuyển nhanh hơn cho quang hợp.</a:t>
            </a:r>
          </a:p>
        </p:txBody>
      </p:sp>
      <p:sp>
        <p:nvSpPr>
          <p:cNvPr id="94213" name="Text Box 5"/>
          <p:cNvSpPr txBox="1"/>
          <p:nvPr/>
        </p:nvSpPr>
        <p:spPr>
          <a:xfrm>
            <a:off x="762000" y="2133600"/>
            <a:ext cx="21717000" cy="1057275"/>
          </a:xfrm>
          <a:prstGeom prst="rect">
            <a:avLst/>
          </a:prstGeom>
          <a:noFill/>
          <a:ln w="9525">
            <a:noFill/>
          </a:ln>
        </p:spPr>
        <p:txBody>
          <a:bodyPr lIns="209004" tIns="104502" rIns="209004" bIns="104502">
            <a:spAutoFit/>
          </a:bodyPr>
          <a:lstStyle/>
          <a:p>
            <a:pPr>
              <a:spcBef>
                <a:spcPct val="50000"/>
              </a:spcBef>
            </a:pPr>
            <a:r>
              <a:rPr sz="5500" dirty="0">
                <a:latin typeface="Arial" panose="020B0604020202020204" pitchFamily="34" charset="0"/>
              </a:rPr>
              <a:t>Câu 2:Tăng diện tích lá của cây trồng có thể tăng năng suất vì:</a:t>
            </a:r>
          </a:p>
        </p:txBody>
      </p:sp>
      <p:sp>
        <p:nvSpPr>
          <p:cNvPr id="94214" name="Rectangle 6"/>
          <p:cNvSpPr/>
          <p:nvPr/>
        </p:nvSpPr>
        <p:spPr>
          <a:xfrm>
            <a:off x="1714500" y="5486400"/>
            <a:ext cx="20383500" cy="1828800"/>
          </a:xfrm>
          <a:prstGeom prst="rect">
            <a:avLst/>
          </a:prstGeom>
          <a:noFill/>
          <a:ln w="9525">
            <a:noFill/>
          </a:ln>
        </p:spPr>
        <p:txBody>
          <a:bodyPr lIns="209004" tIns="104502" rIns="209004" bIns="104502"/>
          <a:lstStyle/>
          <a:p>
            <a:pPr marL="782955" indent="-782955">
              <a:lnSpc>
                <a:spcPct val="90000"/>
              </a:lnSpc>
              <a:spcBef>
                <a:spcPct val="20000"/>
              </a:spcBef>
              <a:buClr>
                <a:schemeClr val="accent1"/>
              </a:buClr>
              <a:buSzPct val="65000"/>
            </a:pPr>
            <a:r>
              <a:rPr sz="5500" dirty="0">
                <a:latin typeface="Arial" panose="020B0604020202020204" pitchFamily="34" charset="0"/>
              </a:rPr>
              <a:t>B. làm tăng cường độ quang hợp dẫn tới tăng tích luỹ chất hữu cơ trong cây =&gt; tăng năng suất cây trồng.</a:t>
            </a:r>
          </a:p>
          <a:p>
            <a:pPr marL="782955" indent="-782955">
              <a:lnSpc>
                <a:spcPct val="90000"/>
              </a:lnSpc>
              <a:spcBef>
                <a:spcPct val="20000"/>
              </a:spcBef>
              <a:buClr>
                <a:schemeClr val="accent1"/>
              </a:buClr>
              <a:buSzPct val="65000"/>
            </a:pPr>
            <a:endParaRPr sz="5500" dirty="0">
              <a:latin typeface="Arial" panose="020B0604020202020204" pitchFamily="34" charset="0"/>
            </a:endParaRPr>
          </a:p>
        </p:txBody>
      </p:sp>
      <p:sp>
        <p:nvSpPr>
          <p:cNvPr id="94215" name="Rectangle 7"/>
          <p:cNvSpPr/>
          <p:nvPr/>
        </p:nvSpPr>
        <p:spPr>
          <a:xfrm>
            <a:off x="1524000" y="7467600"/>
            <a:ext cx="21336000" cy="2085975"/>
          </a:xfrm>
          <a:prstGeom prst="rect">
            <a:avLst/>
          </a:prstGeom>
          <a:noFill/>
          <a:ln w="9525">
            <a:noFill/>
          </a:ln>
        </p:spPr>
        <p:txBody>
          <a:bodyPr lIns="209004" tIns="104502" rIns="209004" bIns="104502"/>
          <a:lstStyle/>
          <a:p>
            <a:pPr marL="782955" indent="-782955">
              <a:spcBef>
                <a:spcPct val="20000"/>
              </a:spcBef>
              <a:buClr>
                <a:schemeClr val="accent1"/>
              </a:buClr>
              <a:buSzPct val="65000"/>
            </a:pPr>
            <a:r>
              <a:rPr sz="5500" dirty="0">
                <a:latin typeface="Arial" panose="020B0604020202020204" pitchFamily="34" charset="0"/>
              </a:rPr>
              <a:t>C. lá thải ra ôxi nhiều hơn, từ đó thúc đẩy hô hấp làm cây xanh có nhiều năng lượng hơn nên tăng quang hợp.</a:t>
            </a:r>
          </a:p>
        </p:txBody>
      </p:sp>
      <p:sp>
        <p:nvSpPr>
          <p:cNvPr id="94216" name="Rectangle 8"/>
          <p:cNvSpPr/>
          <p:nvPr/>
        </p:nvSpPr>
        <p:spPr>
          <a:xfrm>
            <a:off x="1214438" y="9601200"/>
            <a:ext cx="21717000" cy="1828800"/>
          </a:xfrm>
          <a:prstGeom prst="rect">
            <a:avLst/>
          </a:prstGeom>
          <a:noFill/>
          <a:ln w="9525">
            <a:noFill/>
          </a:ln>
        </p:spPr>
        <p:txBody>
          <a:bodyPr lIns="209004" tIns="104502" rIns="209004" bIns="104502"/>
          <a:lstStyle/>
          <a:p>
            <a:pPr marL="782955" indent="-782955">
              <a:lnSpc>
                <a:spcPct val="90000"/>
              </a:lnSpc>
              <a:spcBef>
                <a:spcPct val="20000"/>
              </a:spcBef>
              <a:buClr>
                <a:schemeClr val="accent1"/>
              </a:buClr>
              <a:buSzPct val="65000"/>
            </a:pPr>
            <a:r>
              <a:rPr sz="5500" dirty="0">
                <a:latin typeface="Arial" panose="020B0604020202020204" pitchFamily="34" charset="0"/>
              </a:rPr>
              <a:t> D.tán lá rộng sẽ che bớt mặt đất, nên hạn chế mất nước, tăng độ ẩm, giảm thoái hoá các hợp chất hữu cơ  và khoáng trong đất.</a:t>
            </a:r>
          </a:p>
        </p:txBody>
      </p:sp>
      <p:sp>
        <p:nvSpPr>
          <p:cNvPr id="94218" name="Oval 10"/>
          <p:cNvSpPr/>
          <p:nvPr/>
        </p:nvSpPr>
        <p:spPr>
          <a:xfrm>
            <a:off x="1524000" y="5334000"/>
            <a:ext cx="1333500" cy="1219200"/>
          </a:xfrm>
          <a:prstGeom prst="ellipse">
            <a:avLst/>
          </a:prstGeom>
          <a:noFill/>
          <a:ln w="28575" cap="flat" cmpd="sng">
            <a:solidFill>
              <a:srgbClr val="CC0000"/>
            </a:solidFill>
            <a:prstDash val="solid"/>
            <a:headEnd type="none" w="med" len="med"/>
            <a:tailEnd type="none" w="med" len="med"/>
          </a:ln>
        </p:spPr>
        <p:txBody>
          <a:bodyPr wrap="none" lIns="209004" tIns="104502" rIns="209004" bIns="104502" anchor="ctr" anchorCtr="0"/>
          <a:lstStyle/>
          <a:p>
            <a:endParaRPr lang="en-GB" altLang="x-none" dirty="0">
              <a:latin typeface="Arial" panose="020B0604020202020204" pitchFamily="34" charset="0"/>
            </a:endParaRPr>
          </a:p>
        </p:txBody>
      </p:sp>
      <p:sp>
        <p:nvSpPr>
          <p:cNvPr id="35848" name="AutoShape 13">
            <a:hlinkClick r:id="" action="ppaction://noaction"/>
          </p:cNvPr>
          <p:cNvSpPr/>
          <p:nvPr/>
        </p:nvSpPr>
        <p:spPr>
          <a:xfrm>
            <a:off x="20764500" y="12344400"/>
            <a:ext cx="952500" cy="914400"/>
          </a:xfrm>
          <a:prstGeom prst="actionButtonHome">
            <a:avLst/>
          </a:prstGeom>
          <a:solidFill>
            <a:schemeClr val="accent1"/>
          </a:solidFill>
          <a:ln w="9525">
            <a:noFill/>
          </a:ln>
        </p:spPr>
        <p:txBody>
          <a:bodyPr wrap="none" lIns="209004" tIns="104502" rIns="209004" bIns="104502" anchor="ctr" anchorCtr="0"/>
          <a:lstStyle/>
          <a:p>
            <a:endParaRPr lang="en-GB" altLang="x-none"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box(in)">
                                      <p:cBhvr>
                                        <p:cTn id="7" dur="500"/>
                                        <p:tgtEl>
                                          <p:spTgt spid="942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12">
                                            <p:txEl>
                                              <p:pRg st="0" end="0"/>
                                            </p:txEl>
                                          </p:spTgt>
                                        </p:tgtEl>
                                        <p:attrNameLst>
                                          <p:attrName>style.visibility</p:attrName>
                                        </p:attrNameLst>
                                      </p:cBhvr>
                                      <p:to>
                                        <p:strVal val="visible"/>
                                      </p:to>
                                    </p:set>
                                    <p:animEffect transition="in" filter="blinds(horizontal)">
                                      <p:cBhvr>
                                        <p:cTn id="12" dur="500"/>
                                        <p:tgtEl>
                                          <p:spTgt spid="942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4214"/>
                                        </p:tgtEl>
                                        <p:attrNameLst>
                                          <p:attrName>style.visibility</p:attrName>
                                        </p:attrNameLst>
                                      </p:cBhvr>
                                      <p:to>
                                        <p:strVal val="visible"/>
                                      </p:to>
                                    </p:set>
                                    <p:animEffect transition="in" filter="box(in)">
                                      <p:cBhvr>
                                        <p:cTn id="17" dur="500"/>
                                        <p:tgtEl>
                                          <p:spTgt spid="942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4215"/>
                                        </p:tgtEl>
                                        <p:attrNameLst>
                                          <p:attrName>style.visibility</p:attrName>
                                        </p:attrNameLst>
                                      </p:cBhvr>
                                      <p:to>
                                        <p:strVal val="visible"/>
                                      </p:to>
                                    </p:set>
                                    <p:animEffect transition="in" filter="box(in)">
                                      <p:cBhvr>
                                        <p:cTn id="22" dur="500"/>
                                        <p:tgtEl>
                                          <p:spTgt spid="942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4216"/>
                                        </p:tgtEl>
                                        <p:attrNameLst>
                                          <p:attrName>style.visibility</p:attrName>
                                        </p:attrNameLst>
                                      </p:cBhvr>
                                      <p:to>
                                        <p:strVal val="visible"/>
                                      </p:to>
                                    </p:set>
                                    <p:animEffect transition="in" filter="box(in)">
                                      <p:cBhvr>
                                        <p:cTn id="27" dur="500"/>
                                        <p:tgtEl>
                                          <p:spTgt spid="942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94218"/>
                                        </p:tgtEl>
                                        <p:attrNameLst>
                                          <p:attrName>style.visibility</p:attrName>
                                        </p:attrNameLst>
                                      </p:cBhvr>
                                      <p:to>
                                        <p:strVal val="visible"/>
                                      </p:to>
                                    </p:set>
                                    <p:anim calcmode="lin" valueType="num">
                                      <p:cBhvr additive="base">
                                        <p:cTn id="32" dur="500" fill="hold"/>
                                        <p:tgtEl>
                                          <p:spTgt spid="94218"/>
                                        </p:tgtEl>
                                        <p:attrNameLst>
                                          <p:attrName>ppt_x</p:attrName>
                                        </p:attrNameLst>
                                      </p:cBhvr>
                                      <p:tavLst>
                                        <p:tav tm="0">
                                          <p:val>
                                            <p:strVal val="0-#ppt_w/2"/>
                                          </p:val>
                                        </p:tav>
                                        <p:tav tm="100000">
                                          <p:val>
                                            <p:strVal val="#ppt_x"/>
                                          </p:val>
                                        </p:tav>
                                      </p:tavLst>
                                    </p:anim>
                                    <p:anim calcmode="lin" valueType="num">
                                      <p:cBhvr additive="base">
                                        <p:cTn id="33"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p:bldP spid="94213" grpId="0"/>
      <p:bldP spid="94214" grpId="0"/>
      <p:bldP spid="94215" grpId="0"/>
      <p:bldP spid="94216" grpId="0"/>
      <p:bldP spid="942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p:cNvSpPr>
          <p:nvPr>
            <p:ph type="title"/>
          </p:nvPr>
        </p:nvSpPr>
        <p:spPr>
          <a:xfrm>
            <a:off x="1143000" y="555625"/>
            <a:ext cx="20574000" cy="1577975"/>
          </a:xfrm>
        </p:spPr>
        <p:txBody>
          <a:bodyPr vert="horz" wrap="square" lIns="209004" tIns="104502" rIns="209004" bIns="104502" anchor="ctr" anchorCtr="0"/>
          <a:lstStyle/>
          <a:p>
            <a:pPr eaLnBrk="1" hangingPunct="1"/>
            <a:r>
              <a:rPr sz="6900" dirty="0"/>
              <a:t>Câu 3: Năng suất sinh học là:</a:t>
            </a:r>
          </a:p>
        </p:txBody>
      </p:sp>
      <p:sp>
        <p:nvSpPr>
          <p:cNvPr id="180227" name="Rectangle 3"/>
          <p:cNvSpPr>
            <a:spLocks noGrp="1"/>
          </p:cNvSpPr>
          <p:nvPr>
            <p:ph idx="1"/>
          </p:nvPr>
        </p:nvSpPr>
        <p:spPr>
          <a:xfrm>
            <a:off x="190500" y="2133600"/>
            <a:ext cx="22669500" cy="9061450"/>
          </a:xfrm>
        </p:spPr>
        <p:txBody>
          <a:bodyPr vert="horz" wrap="square" lIns="209004" tIns="104502" rIns="209004" bIns="104502" anchor="t" anchorCtr="0"/>
          <a:lstStyle/>
          <a:p>
            <a:pPr eaLnBrk="1" hangingPunct="1">
              <a:buFont typeface="Wingdings" panose="05000000000000000000" pitchFamily="2" charset="2"/>
              <a:buNone/>
            </a:pPr>
            <a:r>
              <a:rPr dirty="0"/>
              <a:t>A. tổng lượng chất khô tích lũy được mỗi phút trên 1 ha gieo trồng trong suốt thời gian sinh trưởng.</a:t>
            </a:r>
          </a:p>
          <a:p>
            <a:pPr eaLnBrk="1" hangingPunct="1">
              <a:buFont typeface="Wingdings" panose="05000000000000000000" pitchFamily="2" charset="2"/>
              <a:buNone/>
            </a:pPr>
            <a:r>
              <a:rPr dirty="0"/>
              <a:t>B. tổng lượng chất khô tích lũy được mỗi giờ trên 1 ha gieo trồng trong suốt thời gian sinh trưởng.</a:t>
            </a:r>
          </a:p>
          <a:p>
            <a:pPr eaLnBrk="1" hangingPunct="1">
              <a:buFont typeface="Wingdings" panose="05000000000000000000" pitchFamily="2" charset="2"/>
              <a:buNone/>
            </a:pPr>
            <a:r>
              <a:rPr dirty="0"/>
              <a:t>C. tổng lượng chất khô tích lũy được mỗi ngày trên 1 ha gieo trồng trong suốt thời gian sinh trưởng.</a:t>
            </a:r>
          </a:p>
          <a:p>
            <a:pPr eaLnBrk="1" hangingPunct="1">
              <a:buFont typeface="Wingdings" panose="05000000000000000000" pitchFamily="2" charset="2"/>
              <a:buNone/>
            </a:pPr>
            <a:r>
              <a:rPr dirty="0"/>
              <a:t>D. tổng lượng chất khô tích lũy được mỗi tháng trên 1 ha gieo trồng trong suốt thời gian sinh trưởng.</a:t>
            </a:r>
          </a:p>
        </p:txBody>
      </p:sp>
      <p:sp>
        <p:nvSpPr>
          <p:cNvPr id="36868" name="AutoShape 6">
            <a:hlinkClick r:id="" action="ppaction://noaction"/>
          </p:cNvPr>
          <p:cNvSpPr/>
          <p:nvPr/>
        </p:nvSpPr>
        <p:spPr>
          <a:xfrm>
            <a:off x="20764500" y="11887200"/>
            <a:ext cx="1333500" cy="1066800"/>
          </a:xfrm>
          <a:prstGeom prst="lef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lIns="209004" tIns="104502" rIns="209004" bIns="104502" anchor="ctr" anchorCtr="0"/>
          <a:lstStyle/>
          <a:p>
            <a:endParaRPr lang="en-GB" altLang="x-none" dirty="0">
              <a:latin typeface="Arial" panose="020B0604020202020204" pitchFamily="34" charset="0"/>
            </a:endParaRPr>
          </a:p>
        </p:txBody>
      </p:sp>
      <p:sp>
        <p:nvSpPr>
          <p:cNvPr id="180231" name="Oval 7"/>
          <p:cNvSpPr/>
          <p:nvPr/>
        </p:nvSpPr>
        <p:spPr>
          <a:xfrm>
            <a:off x="0" y="7143750"/>
            <a:ext cx="1393825" cy="1143000"/>
          </a:xfrm>
          <a:prstGeom prst="ellipse">
            <a:avLst/>
          </a:prstGeom>
          <a:noFill/>
          <a:ln w="28575" cap="flat" cmpd="sng">
            <a:solidFill>
              <a:srgbClr val="CC0000"/>
            </a:solidFill>
            <a:prstDash val="solid"/>
            <a:headEnd type="none" w="med" len="med"/>
            <a:tailEnd type="none" w="med" len="med"/>
          </a:ln>
        </p:spPr>
        <p:txBody>
          <a:bodyPr wrap="none" lIns="209004" tIns="104502" rIns="209004" bIns="104502" anchor="ctr" anchorCtr="0"/>
          <a:lstStyle/>
          <a:p>
            <a:endParaRPr lang="en-GB" altLang="x-none"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blinds(horizontal)">
                                      <p:cBhvr>
                                        <p:cTn id="7" dur="500"/>
                                        <p:tgtEl>
                                          <p:spTgt spid="1802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0227">
                                            <p:txEl>
                                              <p:pRg st="0" end="0"/>
                                            </p:txEl>
                                          </p:spTgt>
                                        </p:tgtEl>
                                        <p:attrNameLst>
                                          <p:attrName>style.visibility</p:attrName>
                                        </p:attrNameLst>
                                      </p:cBhvr>
                                      <p:to>
                                        <p:strVal val="visible"/>
                                      </p:to>
                                    </p:set>
                                    <p:animEffect transition="in" filter="box(in)">
                                      <p:cBhvr>
                                        <p:cTn id="12" dur="500"/>
                                        <p:tgtEl>
                                          <p:spTgt spid="1802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0227">
                                            <p:txEl>
                                              <p:pRg st="1" end="1"/>
                                            </p:txEl>
                                          </p:spTgt>
                                        </p:tgtEl>
                                        <p:attrNameLst>
                                          <p:attrName>style.visibility</p:attrName>
                                        </p:attrNameLst>
                                      </p:cBhvr>
                                      <p:to>
                                        <p:strVal val="visible"/>
                                      </p:to>
                                    </p:set>
                                    <p:animEffect transition="in" filter="box(in)">
                                      <p:cBhvr>
                                        <p:cTn id="17" dur="500"/>
                                        <p:tgtEl>
                                          <p:spTgt spid="1802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0227">
                                            <p:txEl>
                                              <p:pRg st="2" end="2"/>
                                            </p:txEl>
                                          </p:spTgt>
                                        </p:tgtEl>
                                        <p:attrNameLst>
                                          <p:attrName>style.visibility</p:attrName>
                                        </p:attrNameLst>
                                      </p:cBhvr>
                                      <p:to>
                                        <p:strVal val="visible"/>
                                      </p:to>
                                    </p:set>
                                    <p:animEffect transition="in" filter="box(in)">
                                      <p:cBhvr>
                                        <p:cTn id="22" dur="500"/>
                                        <p:tgtEl>
                                          <p:spTgt spid="1802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80227">
                                            <p:txEl>
                                              <p:pRg st="3" end="3"/>
                                            </p:txEl>
                                          </p:spTgt>
                                        </p:tgtEl>
                                        <p:attrNameLst>
                                          <p:attrName>style.visibility</p:attrName>
                                        </p:attrNameLst>
                                      </p:cBhvr>
                                      <p:to>
                                        <p:strVal val="visible"/>
                                      </p:to>
                                    </p:set>
                                    <p:animEffect transition="in" filter="box(in)">
                                      <p:cBhvr>
                                        <p:cTn id="27" dur="500"/>
                                        <p:tgtEl>
                                          <p:spTgt spid="1802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0231"/>
                                        </p:tgtEl>
                                        <p:attrNameLst>
                                          <p:attrName>style.visibility</p:attrName>
                                        </p:attrNameLst>
                                      </p:cBhvr>
                                      <p:to>
                                        <p:strVal val="visible"/>
                                      </p:to>
                                    </p:set>
                                    <p:animEffect transition="in" filter="blinds(horizontal)">
                                      <p:cBhvr>
                                        <p:cTn id="32" dur="500"/>
                                        <p:tgtEl>
                                          <p:spTgt spid="180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P spid="1802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hinh-nen-destop-70"/>
          <p:cNvPicPr>
            <a:picLocks noChangeAspect="1"/>
          </p:cNvPicPr>
          <p:nvPr/>
        </p:nvPicPr>
        <p:blipFill>
          <a:blip r:embed="rId2"/>
          <a:stretch>
            <a:fillRect/>
          </a:stretch>
        </p:blipFill>
        <p:spPr>
          <a:xfrm>
            <a:off x="0" y="0"/>
            <a:ext cx="22860000" cy="13716000"/>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vert="horz" wrap="square" lIns="209004" tIns="104502" rIns="209004" bIns="104502" anchor="ctr" anchorCtr="0"/>
          <a:lstStyle/>
          <a:p>
            <a:endParaRPr dirty="0"/>
          </a:p>
        </p:txBody>
      </p:sp>
      <p:sp>
        <p:nvSpPr>
          <p:cNvPr id="3" name="Content Placeholder 2"/>
          <p:cNvSpPr>
            <a:spLocks noGrp="1"/>
          </p:cNvSpPr>
          <p:nvPr>
            <p:ph idx="1"/>
          </p:nvPr>
        </p:nvSpPr>
        <p:spPr/>
        <p:txBody>
          <a:bodyPr vert="horz" wrap="square" lIns="209004" tIns="104502" rIns="209004" bIns="104502" numCol="1" anchor="t" anchorCtr="0" compatLnSpc="1"/>
          <a:lstStyle/>
          <a:p>
            <a:pPr marL="0" indent="0">
              <a:buNone/>
            </a:pPr>
            <a:r>
              <a:rPr u="sng" dirty="0"/>
              <a:t>Câu 4</a:t>
            </a:r>
            <a:r>
              <a:rPr dirty="0"/>
              <a:t>: Các tia sáng xanh tím kích thích:</a:t>
            </a:r>
          </a:p>
          <a:p>
            <a:pPr marL="0" indent="0">
              <a:buNone/>
            </a:pPr>
            <a:r>
              <a:rPr dirty="0"/>
              <a:t>a/ Sự tổng hợp cacbohiđrat.	</a:t>
            </a:r>
          </a:p>
          <a:p>
            <a:pPr marL="0" indent="0">
              <a:buNone/>
            </a:pPr>
            <a:r>
              <a:rPr dirty="0"/>
              <a:t>b/ Sự tổng hợp lipit.</a:t>
            </a:r>
          </a:p>
          <a:p>
            <a:pPr marL="0" indent="0">
              <a:buNone/>
            </a:pPr>
            <a:r>
              <a:rPr dirty="0"/>
              <a:t>c/ Sự tổng hợp ADN.	</a:t>
            </a:r>
          </a:p>
          <a:p>
            <a:pPr marL="0" indent="0">
              <a:buNone/>
            </a:pPr>
            <a:r>
              <a:rPr dirty="0"/>
              <a:t>d/ Sự tổng hợp prôtêin.</a:t>
            </a:r>
          </a:p>
          <a:p>
            <a:pPr marL="0" indent="0"/>
            <a:endParaRPr dirty="0"/>
          </a:p>
        </p:txBody>
      </p:sp>
      <p:sp>
        <p:nvSpPr>
          <p:cNvPr id="4" name="Oval 7"/>
          <p:cNvSpPr/>
          <p:nvPr/>
        </p:nvSpPr>
        <p:spPr>
          <a:xfrm>
            <a:off x="996950" y="8729663"/>
            <a:ext cx="1393825" cy="1143000"/>
          </a:xfrm>
          <a:prstGeom prst="ellipse">
            <a:avLst/>
          </a:prstGeom>
          <a:noFill/>
          <a:ln w="28575" cap="flat" cmpd="sng">
            <a:solidFill>
              <a:srgbClr val="CC0000"/>
            </a:solidFill>
            <a:prstDash val="solid"/>
            <a:headEnd type="none" w="med" len="med"/>
            <a:tailEnd type="none" w="med" len="med"/>
          </a:ln>
        </p:spPr>
        <p:txBody>
          <a:bodyPr wrap="none" lIns="209004" tIns="104502" rIns="209004" bIns="104502" anchor="ctr" anchorCtr="0"/>
          <a:lstStyle/>
          <a:p>
            <a:endParaRPr lang="en-GB" altLang="x-none"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p:nvPr/>
        </p:nvSpPr>
        <p:spPr>
          <a:xfrm>
            <a:off x="1143000" y="609600"/>
            <a:ext cx="20193000" cy="11830050"/>
          </a:xfrm>
          <a:prstGeom prst="rect">
            <a:avLst/>
          </a:prstGeom>
          <a:noFill/>
          <a:ln w="9525">
            <a:noFill/>
          </a:ln>
        </p:spPr>
        <p:txBody>
          <a:bodyPr lIns="209004" tIns="104502" rIns="209004" bIns="104502" anchor="ctr" anchorCtr="0">
            <a:spAutoFit/>
          </a:bodyPr>
          <a:lstStyle/>
          <a:p>
            <a:r>
              <a:rPr lang="pt-BR" altLang="x-none" sz="15100" dirty="0">
                <a:latin typeface="Arial" panose="020B0604020202020204" pitchFamily="34" charset="0"/>
              </a:rPr>
              <a:t>Tại sao nói:</a:t>
            </a:r>
          </a:p>
          <a:p>
            <a:r>
              <a:rPr lang="pt-BR" altLang="x-none" sz="15100" dirty="0">
                <a:latin typeface="Arial" panose="020B0604020202020204" pitchFamily="34" charset="0"/>
              </a:rPr>
              <a:t>“Trồng trọt là ngành kinh doanh năng lượng ánh sáng mặt trời”?</a:t>
            </a:r>
            <a:endParaRPr sz="15100" dirty="0">
              <a:latin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p:nvPr/>
        </p:nvSpPr>
        <p:spPr>
          <a:xfrm>
            <a:off x="762000" y="1066800"/>
            <a:ext cx="21145500" cy="10429875"/>
          </a:xfrm>
          <a:prstGeom prst="rect">
            <a:avLst/>
          </a:prstGeom>
          <a:noFill/>
          <a:ln w="9525">
            <a:noFill/>
          </a:ln>
        </p:spPr>
        <p:txBody>
          <a:bodyPr lIns="209004" tIns="104502" rIns="209004" bIns="104502">
            <a:spAutoFit/>
          </a:bodyPr>
          <a:lstStyle/>
          <a:p>
            <a:r>
              <a:rPr sz="11000" dirty="0">
                <a:latin typeface="Arial" panose="020B0604020202020204" pitchFamily="34" charset="0"/>
              </a:rPr>
              <a:t>Chỉ có thực vật mới có khả năng sử dụng năng lượng ánh sáng mặt trời để thực hiện quá trình quang hợp, tổng hợp chất hữu cơ cung cấp sản phẩm cho toàn bộ sinh vật trên trái đất.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p:nvPr/>
        </p:nvSpPr>
        <p:spPr>
          <a:xfrm>
            <a:off x="8394700" y="2714625"/>
            <a:ext cx="6607175" cy="3903663"/>
          </a:xfrm>
          <a:prstGeom prst="rect">
            <a:avLst/>
          </a:prstGeom>
          <a:solidFill>
            <a:schemeClr val="bg1"/>
          </a:solidFill>
          <a:ln w="9525" cap="flat" cmpd="sng">
            <a:solidFill>
              <a:schemeClr val="bg1"/>
            </a:solidFill>
            <a:prstDash val="solid"/>
            <a:miter/>
            <a:headEnd type="none" w="med" len="med"/>
            <a:tailEnd type="none" w="med" len="med"/>
          </a:ln>
        </p:spPr>
        <p:txBody>
          <a:bodyPr lIns="209004" tIns="104502" rIns="209004" bIns="104502">
            <a:spAutoFit/>
          </a:bodyPr>
          <a:lstStyle/>
          <a:p>
            <a:pPr algn="ctr"/>
            <a:endParaRPr sz="8000" b="1" dirty="0">
              <a:solidFill>
                <a:srgbClr val="FF0000"/>
              </a:solidFill>
              <a:latin typeface="Arial" panose="020B0604020202020204" pitchFamily="34" charset="0"/>
              <a:cs typeface="Times New Roman" panose="02020603050405020304" pitchFamily="18" charset="0"/>
            </a:endParaRPr>
          </a:p>
          <a:p>
            <a:pPr algn="ctr"/>
            <a:r>
              <a:rPr sz="8000" b="1" dirty="0">
                <a:solidFill>
                  <a:srgbClr val="FF0000"/>
                </a:solidFill>
                <a:latin typeface="Arial" panose="020B0604020202020204" pitchFamily="34" charset="0"/>
                <a:cs typeface="Times New Roman" panose="02020603050405020304" pitchFamily="18" charset="0"/>
              </a:rPr>
              <a:t>BÀI 11</a:t>
            </a:r>
            <a:endParaRPr sz="8000" b="1" dirty="0">
              <a:solidFill>
                <a:srgbClr val="FF0000"/>
              </a:solidFill>
              <a:latin typeface="Arial" panose="020B0604020202020204" pitchFamily="34" charset="0"/>
            </a:endParaRPr>
          </a:p>
          <a:p>
            <a:pPr algn="ctr"/>
            <a:endParaRPr sz="8000" b="1" u="sng" dirty="0">
              <a:solidFill>
                <a:srgbClr val="0033CC"/>
              </a:solidFill>
              <a:latin typeface="Arial" panose="020B0604020202020204" pitchFamily="34" charset="0"/>
            </a:endParaRPr>
          </a:p>
        </p:txBody>
      </p:sp>
      <p:sp>
        <p:nvSpPr>
          <p:cNvPr id="6148" name="Text Box 4"/>
          <p:cNvSpPr txBox="1">
            <a:spLocks noChangeArrowheads="1"/>
          </p:cNvSpPr>
          <p:nvPr/>
        </p:nvSpPr>
        <p:spPr bwMode="auto">
          <a:xfrm>
            <a:off x="917575" y="5000625"/>
            <a:ext cx="21313775" cy="5289550"/>
          </a:xfrm>
          <a:prstGeom prst="rect">
            <a:avLst/>
          </a:prstGeom>
          <a:noFill/>
          <a:ln w="9525">
            <a:noFill/>
            <a:miter lim="800000"/>
          </a:ln>
        </p:spPr>
        <p:txBody>
          <a:bodyPr lIns="209004" tIns="104502" rIns="209004" bIns="104502">
            <a:spAutoFit/>
          </a:bodyPr>
          <a:lstStyle/>
          <a:p>
            <a:pPr algn="ctr">
              <a:buNone/>
            </a:pPr>
            <a:r>
              <a:rPr lang="vi-VN" altLang="x-none" sz="11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a:t>
            </a:r>
            <a:r>
              <a:rPr sz="11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VÀ NĂNG SUẤT</a:t>
            </a:r>
          </a:p>
          <a:p>
            <a:pPr algn="ctr">
              <a:buNone/>
            </a:pPr>
            <a:r>
              <a:rPr sz="11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CÂY TRỒNG</a:t>
            </a:r>
            <a:endParaRPr lang="en-GB" altLang="x-none" sz="11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ctr" eaLnBrk="0" hangingPunct="0">
              <a:buNone/>
            </a:pPr>
            <a:endParaRPr sz="11000" b="1" dirty="0">
              <a:solidFill>
                <a:srgbClr val="FF0000"/>
              </a:solidFill>
              <a:latin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667000" y="365125"/>
            <a:ext cx="19812000" cy="1335088"/>
          </a:xfrm>
          <a:prstGeom prst="rect">
            <a:avLst/>
          </a:prstGeom>
          <a:noFill/>
          <a:ln w="9525">
            <a:noFill/>
            <a:miter lim="800000"/>
          </a:ln>
          <a:effectLst/>
        </p:spPr>
        <p:txBody>
          <a:bodyPr lIns="209004" tIns="104502" rIns="209004" bIns="104502">
            <a:spAutoFit/>
          </a:bodyPr>
          <a:lstStyle/>
          <a:p>
            <a:pPr>
              <a:spcBef>
                <a:spcPct val="50000"/>
              </a:spcBef>
              <a:buNone/>
            </a:pPr>
            <a:r>
              <a:rPr sz="7300" b="1" u="sng" dirty="0">
                <a:solidFill>
                  <a:srgbClr val="FF0000"/>
                </a:solidFill>
                <a:effectLst>
                  <a:outerShdw blurRad="38100" dist="38100" dir="2700000">
                    <a:srgbClr val="C0C0C0"/>
                  </a:outerShdw>
                </a:effectLst>
                <a:latin typeface="Arial" panose="020B0604020202020204" pitchFamily="34" charset="0"/>
              </a:rPr>
              <a:t>NỘI DUNG BÀI</a:t>
            </a:r>
            <a:endParaRPr sz="7300" b="1" dirty="0">
              <a:solidFill>
                <a:srgbClr val="FF0000"/>
              </a:solidFill>
              <a:effectLst>
                <a:outerShdw blurRad="38100" dist="38100" dir="2700000">
                  <a:srgbClr val="C0C0C0"/>
                </a:outerShdw>
              </a:effectLst>
              <a:latin typeface="VNtimes new roman" pitchFamily="34" charset="0"/>
            </a:endParaRPr>
          </a:p>
        </p:txBody>
      </p:sp>
      <p:sp>
        <p:nvSpPr>
          <p:cNvPr id="11267" name="Text Box 4"/>
          <p:cNvSpPr txBox="1"/>
          <p:nvPr/>
        </p:nvSpPr>
        <p:spPr>
          <a:xfrm>
            <a:off x="3238500" y="8778875"/>
            <a:ext cx="3429000" cy="487363"/>
          </a:xfrm>
          <a:prstGeom prst="rect">
            <a:avLst/>
          </a:prstGeom>
          <a:noFill/>
          <a:ln w="9525">
            <a:noFill/>
          </a:ln>
        </p:spPr>
        <p:txBody>
          <a:bodyPr lIns="209004" tIns="104502" rIns="209004" bIns="104502">
            <a:spAutoFit/>
          </a:bodyPr>
          <a:lstStyle/>
          <a:p>
            <a:pPr>
              <a:spcBef>
                <a:spcPct val="50000"/>
              </a:spcBef>
            </a:pPr>
            <a:endParaRPr dirty="0">
              <a:latin typeface="VNtimes new roman" pitchFamily="34" charset="0"/>
            </a:endParaRPr>
          </a:p>
        </p:txBody>
      </p:sp>
      <p:sp>
        <p:nvSpPr>
          <p:cNvPr id="11268" name="Text Box 5"/>
          <p:cNvSpPr txBox="1"/>
          <p:nvPr/>
        </p:nvSpPr>
        <p:spPr>
          <a:xfrm>
            <a:off x="3619500" y="3886200"/>
            <a:ext cx="2667000" cy="487363"/>
          </a:xfrm>
          <a:prstGeom prst="rect">
            <a:avLst/>
          </a:prstGeom>
          <a:noFill/>
          <a:ln w="9525">
            <a:noFill/>
          </a:ln>
        </p:spPr>
        <p:txBody>
          <a:bodyPr lIns="209004" tIns="104502" rIns="209004" bIns="104502">
            <a:spAutoFit/>
          </a:bodyPr>
          <a:lstStyle/>
          <a:p>
            <a:pPr>
              <a:spcBef>
                <a:spcPct val="50000"/>
              </a:spcBef>
            </a:pPr>
            <a:endParaRPr dirty="0">
              <a:latin typeface="VNtimes new roman" pitchFamily="34" charset="0"/>
            </a:endParaRPr>
          </a:p>
        </p:txBody>
      </p:sp>
      <p:sp>
        <p:nvSpPr>
          <p:cNvPr id="11269" name="Text Box 6"/>
          <p:cNvSpPr txBox="1"/>
          <p:nvPr/>
        </p:nvSpPr>
        <p:spPr>
          <a:xfrm>
            <a:off x="22629813" y="6000750"/>
            <a:ext cx="422275" cy="487363"/>
          </a:xfrm>
          <a:prstGeom prst="rect">
            <a:avLst/>
          </a:prstGeom>
          <a:noFill/>
          <a:ln w="9525">
            <a:noFill/>
          </a:ln>
        </p:spPr>
        <p:txBody>
          <a:bodyPr wrap="none" lIns="209004" tIns="104502" rIns="209004" bIns="104502">
            <a:spAutoFit/>
          </a:bodyPr>
          <a:lstStyle/>
          <a:p>
            <a:endParaRPr dirty="0">
              <a:latin typeface="VNtimes new roman" pitchFamily="34" charset="0"/>
            </a:endParaRPr>
          </a:p>
        </p:txBody>
      </p:sp>
      <p:sp>
        <p:nvSpPr>
          <p:cNvPr id="11270" name="Text Box 7"/>
          <p:cNvSpPr txBox="1"/>
          <p:nvPr/>
        </p:nvSpPr>
        <p:spPr>
          <a:xfrm>
            <a:off x="4000500" y="9845675"/>
            <a:ext cx="4000500" cy="487363"/>
          </a:xfrm>
          <a:prstGeom prst="rect">
            <a:avLst/>
          </a:prstGeom>
          <a:noFill/>
          <a:ln w="9525">
            <a:noFill/>
          </a:ln>
        </p:spPr>
        <p:txBody>
          <a:bodyPr lIns="209004" tIns="104502" rIns="209004" bIns="104502">
            <a:spAutoFit/>
          </a:bodyPr>
          <a:lstStyle/>
          <a:p>
            <a:pPr>
              <a:spcBef>
                <a:spcPct val="50000"/>
              </a:spcBef>
            </a:pPr>
            <a:endParaRPr dirty="0">
              <a:latin typeface="Arial" panose="020B0604020202020204" pitchFamily="34" charset="0"/>
            </a:endParaRPr>
          </a:p>
        </p:txBody>
      </p:sp>
      <p:sp>
        <p:nvSpPr>
          <p:cNvPr id="39003" name="Rectangle 91"/>
          <p:cNvSpPr>
            <a:spLocks noChangeArrowheads="1"/>
          </p:cNvSpPr>
          <p:nvPr/>
        </p:nvSpPr>
        <p:spPr bwMode="auto">
          <a:xfrm>
            <a:off x="1250950" y="1981200"/>
            <a:ext cx="20466050" cy="11163300"/>
          </a:xfrm>
          <a:prstGeom prst="rect">
            <a:avLst/>
          </a:prstGeom>
          <a:noFill/>
          <a:ln w="9525">
            <a:noFill/>
            <a:miter lim="800000"/>
          </a:ln>
        </p:spPr>
        <p:txBody>
          <a:bodyPr lIns="209004" tIns="104502" rIns="209004" bIns="104502"/>
          <a:lstStyle/>
          <a:p>
            <a:pPr marL="1044575" indent="-1044575">
              <a:spcBef>
                <a:spcPct val="50000"/>
              </a:spcBef>
              <a:buAutoNum type="romanUcPeriod"/>
            </a:pPr>
            <a:r>
              <a:rPr sz="7300" b="1" dirty="0">
                <a:solidFill>
                  <a:srgbClr val="0000FF"/>
                </a:solidFill>
                <a:latin typeface="Times New Roman" panose="02020603050405020304" pitchFamily="18" charset="0"/>
                <a:cs typeface="Times New Roman" panose="02020603050405020304" pitchFamily="18" charset="0"/>
              </a:rPr>
              <a:t> QUANG HỢP QUYẾT ĐỊNH NĂNG SUẤT CÂY TRỒNG</a:t>
            </a:r>
          </a:p>
          <a:p>
            <a:pPr marL="1044575" indent="-1044575">
              <a:spcBef>
                <a:spcPct val="50000"/>
              </a:spcBef>
              <a:buAutoNum type="romanUcPeriod"/>
            </a:pPr>
            <a:r>
              <a:rPr sz="7300" b="1" dirty="0">
                <a:solidFill>
                  <a:srgbClr val="0000FF"/>
                </a:solidFill>
                <a:latin typeface="Times New Roman" panose="02020603050405020304" pitchFamily="18" charset="0"/>
                <a:cs typeface="Times New Roman" panose="02020603050405020304" pitchFamily="18" charset="0"/>
              </a:rPr>
              <a:t> TĂNG NĂNG SUẤT CÂY TRỒNG THÔNG QUA SỰ ĐIỀU KHIỂN QUANG HỢP</a:t>
            </a:r>
          </a:p>
          <a:p>
            <a:pPr marL="1044575" indent="-1044575">
              <a:spcBef>
                <a:spcPct val="50000"/>
              </a:spcBef>
              <a:buNone/>
            </a:pPr>
            <a:r>
              <a:rPr sz="7300" dirty="0">
                <a:solidFill>
                  <a:srgbClr val="0000FF"/>
                </a:solidFill>
                <a:latin typeface="Times New Roman" panose="02020603050405020304" pitchFamily="18" charset="0"/>
                <a:cs typeface="Times New Roman" panose="02020603050405020304" pitchFamily="18" charset="0"/>
              </a:rPr>
              <a:t>	1. Tăng diện tích lá</a:t>
            </a:r>
          </a:p>
          <a:p>
            <a:pPr marL="1044575" indent="-1044575">
              <a:spcBef>
                <a:spcPct val="50000"/>
              </a:spcBef>
              <a:buNone/>
            </a:pPr>
            <a:r>
              <a:rPr sz="7300" dirty="0">
                <a:solidFill>
                  <a:srgbClr val="0000FF"/>
                </a:solidFill>
                <a:latin typeface="Times New Roman" panose="02020603050405020304" pitchFamily="18" charset="0"/>
                <a:cs typeface="Times New Roman" panose="02020603050405020304" pitchFamily="18" charset="0"/>
              </a:rPr>
              <a:t>	2. Tăng cường độ quang hợp</a:t>
            </a:r>
          </a:p>
          <a:p>
            <a:pPr marL="1044575" indent="-1044575">
              <a:spcBef>
                <a:spcPct val="50000"/>
              </a:spcBef>
              <a:buNone/>
            </a:pPr>
            <a:r>
              <a:rPr sz="7300" dirty="0">
                <a:solidFill>
                  <a:srgbClr val="0000FF"/>
                </a:solidFill>
                <a:latin typeface="Times New Roman" panose="02020603050405020304" pitchFamily="18" charset="0"/>
                <a:cs typeface="Times New Roman" panose="02020603050405020304" pitchFamily="18" charset="0"/>
              </a:rPr>
              <a:t>	3. Tăng hệ số kinh tế</a:t>
            </a:r>
          </a:p>
          <a:p>
            <a:pPr marL="1044575" indent="-1044575">
              <a:spcBef>
                <a:spcPct val="20000"/>
              </a:spcBef>
              <a:buNone/>
            </a:pPr>
            <a:r>
              <a:rPr sz="7300" dirty="0">
                <a:solidFill>
                  <a:srgbClr val="0000FF"/>
                </a:solidFill>
                <a:latin typeface="Times New Roman" panose="02020603050405020304" pitchFamily="18" charset="0"/>
                <a:cs typeface="Times New Roman" panose="02020603050405020304" pitchFamily="18" charset="0"/>
              </a:rPr>
              <a:t/>
            </a:r>
            <a:br>
              <a:rPr sz="7300" dirty="0">
                <a:solidFill>
                  <a:srgbClr val="0000FF"/>
                </a:solidFill>
                <a:latin typeface="Times New Roman" panose="02020603050405020304" pitchFamily="18" charset="0"/>
                <a:cs typeface="Times New Roman" panose="02020603050405020304" pitchFamily="18" charset="0"/>
              </a:rPr>
            </a:br>
            <a:endParaRPr sz="73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9003">
                                            <p:txEl>
                                              <p:pRg st="0" end="0"/>
                                            </p:txEl>
                                          </p:spTgt>
                                        </p:tgtEl>
                                        <p:attrNameLst>
                                          <p:attrName>style.visibility</p:attrName>
                                        </p:attrNameLst>
                                      </p:cBhvr>
                                      <p:to>
                                        <p:strVal val="visible"/>
                                      </p:to>
                                    </p:set>
                                    <p:animEffect transition="in" filter="checkerboard(across)">
                                      <p:cBhvr>
                                        <p:cTn id="7" dur="500"/>
                                        <p:tgtEl>
                                          <p:spTgt spid="39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9003">
                                            <p:txEl>
                                              <p:pRg st="1" end="1"/>
                                            </p:txEl>
                                          </p:spTgt>
                                        </p:tgtEl>
                                        <p:attrNameLst>
                                          <p:attrName>style.visibility</p:attrName>
                                        </p:attrNameLst>
                                      </p:cBhvr>
                                      <p:to>
                                        <p:strVal val="visible"/>
                                      </p:to>
                                    </p:set>
                                    <p:animEffect transition="in" filter="checkerboard(across)">
                                      <p:cBhvr>
                                        <p:cTn id="12" dur="500"/>
                                        <p:tgtEl>
                                          <p:spTgt spid="39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9003">
                                            <p:txEl>
                                              <p:pRg st="2" end="2"/>
                                            </p:txEl>
                                          </p:spTgt>
                                        </p:tgtEl>
                                        <p:attrNameLst>
                                          <p:attrName>style.visibility</p:attrName>
                                        </p:attrNameLst>
                                      </p:cBhvr>
                                      <p:to>
                                        <p:strVal val="visible"/>
                                      </p:to>
                                    </p:set>
                                    <p:animEffect transition="in" filter="checkerboard(across)">
                                      <p:cBhvr>
                                        <p:cTn id="17" dur="500"/>
                                        <p:tgtEl>
                                          <p:spTgt spid="390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9003">
                                            <p:txEl>
                                              <p:pRg st="3" end="3"/>
                                            </p:txEl>
                                          </p:spTgt>
                                        </p:tgtEl>
                                        <p:attrNameLst>
                                          <p:attrName>style.visibility</p:attrName>
                                        </p:attrNameLst>
                                      </p:cBhvr>
                                      <p:to>
                                        <p:strVal val="visible"/>
                                      </p:to>
                                    </p:set>
                                    <p:animEffect transition="in" filter="checkerboard(across)">
                                      <p:cBhvr>
                                        <p:cTn id="22" dur="500"/>
                                        <p:tgtEl>
                                          <p:spTgt spid="390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9003">
                                            <p:txEl>
                                              <p:pRg st="4" end="4"/>
                                            </p:txEl>
                                          </p:spTgt>
                                        </p:tgtEl>
                                        <p:attrNameLst>
                                          <p:attrName>style.visibility</p:attrName>
                                        </p:attrNameLst>
                                      </p:cBhvr>
                                      <p:to>
                                        <p:strVal val="visible"/>
                                      </p:to>
                                    </p:set>
                                    <p:animEffect transition="in" filter="checkerboard(across)">
                                      <p:cBhvr>
                                        <p:cTn id="27" dur="500"/>
                                        <p:tgtEl>
                                          <p:spTgt spid="390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9003">
                                            <p:txEl>
                                              <p:pRg st="5" end="5"/>
                                            </p:txEl>
                                          </p:spTgt>
                                        </p:tgtEl>
                                        <p:attrNameLst>
                                          <p:attrName>style.visibility</p:attrName>
                                        </p:attrNameLst>
                                      </p:cBhvr>
                                      <p:to>
                                        <p:strVal val="visible"/>
                                      </p:to>
                                    </p:set>
                                    <p:animEffect transition="in" filter="checkerboard(across)">
                                      <p:cBhvr>
                                        <p:cTn id="32" dur="500"/>
                                        <p:tgtEl>
                                          <p:spTgt spid="390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1342</Words>
  <Application>Microsoft Office PowerPoint</Application>
  <PresentationFormat>Custom</PresentationFormat>
  <Paragraphs>147</Paragraphs>
  <Slides>35</Slides>
  <Notes>2</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TĂNG NĂNG SUẤT CÂY TRỒNG THÔNG QUA SỰ ĐIỀU KHIỂN QUANG HỢP</vt:lpstr>
      <vt:lpstr>PowerPoint Presentation</vt:lpstr>
      <vt:lpstr>II. TĂNG NĂNG SUẤT CÂY TRỒNG THÔNG  QUA SỰ ĐIỀU KHIỂN QUANG HỢP</vt:lpstr>
      <vt:lpstr>PowerPoint Presentation</vt:lpstr>
      <vt:lpstr>II. TĂNG NĂNG SUẤT CÂY TRỒNG THÔNG  QUA SỰ ĐIỀU KHIỂN QUANG HỢP</vt:lpstr>
      <vt:lpstr>PowerPoint Presentation</vt:lpstr>
      <vt:lpstr>HÌNH ẢNH VỀ THÀNH TỰU TĂNG HỆ SỐ KINH TẾ</vt:lpstr>
      <vt:lpstr>PowerPoint Presentation</vt:lpstr>
      <vt:lpstr>PowerPoint Presentation</vt:lpstr>
      <vt:lpstr>PowerPoint Presentation</vt:lpstr>
      <vt:lpstr>PowerPoint Presentation</vt:lpstr>
      <vt:lpstr>CỦNG CỐ</vt:lpstr>
      <vt:lpstr>PowerPoint Presentation</vt:lpstr>
      <vt:lpstr>Câu 3: Năng suất sinh học là: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Steven</cp:lastModifiedBy>
  <cp:revision>83</cp:revision>
  <dcterms:created xsi:type="dcterms:W3CDTF">2012-08-20T13:19:00Z</dcterms:created>
  <dcterms:modified xsi:type="dcterms:W3CDTF">2021-11-28T02:53:49Z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B4E4E1558C2242F787073C4A714E6AFD</vt:lpwstr>
  </property>
  <property fmtid="{D5CDD505-2E9C-101B-9397-08002B2CF9AE}" pid="3" name="KSOProductBuildVer">
    <vt:lpwstr>1033-11.2.0.10382</vt:lpwstr>
  </property>
</Properties>
</file>